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321" r:id="rId10"/>
    <p:sldId id="275" r:id="rId11"/>
    <p:sldId id="303" r:id="rId12"/>
    <p:sldId id="320" r:id="rId13"/>
    <p:sldId id="304" r:id="rId14"/>
    <p:sldId id="319" r:id="rId15"/>
    <p:sldId id="277" r:id="rId16"/>
    <p:sldId id="318" r:id="rId17"/>
    <p:sldId id="278" r:id="rId18"/>
    <p:sldId id="317" r:id="rId19"/>
    <p:sldId id="279" r:id="rId20"/>
    <p:sldId id="316" r:id="rId21"/>
    <p:sldId id="280" r:id="rId22"/>
    <p:sldId id="284" r:id="rId23"/>
    <p:sldId id="307" r:id="rId24"/>
    <p:sldId id="281" r:id="rId25"/>
    <p:sldId id="315" r:id="rId26"/>
    <p:sldId id="282" r:id="rId27"/>
    <p:sldId id="305" r:id="rId28"/>
    <p:sldId id="314" r:id="rId29"/>
    <p:sldId id="306" r:id="rId30"/>
    <p:sldId id="283" r:id="rId31"/>
    <p:sldId id="285" r:id="rId32"/>
    <p:sldId id="286" r:id="rId33"/>
    <p:sldId id="313" r:id="rId34"/>
    <p:sldId id="287" r:id="rId35"/>
    <p:sldId id="312" r:id="rId36"/>
    <p:sldId id="311" r:id="rId37"/>
    <p:sldId id="288" r:id="rId38"/>
    <p:sldId id="289" r:id="rId39"/>
    <p:sldId id="290" r:id="rId40"/>
    <p:sldId id="292" r:id="rId41"/>
    <p:sldId id="291" r:id="rId42"/>
    <p:sldId id="310" r:id="rId43"/>
    <p:sldId id="293" r:id="rId44"/>
    <p:sldId id="302" r:id="rId45"/>
    <p:sldId id="309" r:id="rId46"/>
    <p:sldId id="294" r:id="rId47"/>
    <p:sldId id="295" r:id="rId48"/>
    <p:sldId id="296" r:id="rId49"/>
    <p:sldId id="308" r:id="rId50"/>
    <p:sldId id="322" r:id="rId51"/>
    <p:sldId id="325" r:id="rId52"/>
    <p:sldId id="300" r:id="rId53"/>
    <p:sldId id="323" r:id="rId54"/>
    <p:sldId id="297" r:id="rId55"/>
    <p:sldId id="298" r:id="rId56"/>
    <p:sldId id="299" r:id="rId57"/>
    <p:sldId id="326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oeun" initials="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91" autoAdjust="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EDD28-658E-44A7-BF2C-0E9BA58E0EE6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636F2475-C85C-44F1-82EF-9B5F80267898}">
      <dgm:prSet phldrT="[텍스트]"/>
      <dgm:spPr>
        <a:solidFill>
          <a:schemeClr val="accent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메인</a:t>
          </a:r>
          <a:endParaRPr lang="ko-KR" altLang="en-US" dirty="0"/>
        </a:p>
      </dgm:t>
    </dgm:pt>
    <dgm:pt modelId="{56B7A78E-104B-4004-A8BD-7492FCA078D1}" type="parTrans" cxnId="{8EB38F24-EF65-4D85-AF9A-5AB92D42C4F6}">
      <dgm:prSet/>
      <dgm:spPr/>
      <dgm:t>
        <a:bodyPr/>
        <a:lstStyle/>
        <a:p>
          <a:pPr latinLnBrk="1"/>
          <a:endParaRPr lang="ko-KR" altLang="en-US"/>
        </a:p>
      </dgm:t>
    </dgm:pt>
    <dgm:pt modelId="{26DA2F03-4C15-4837-9CB1-66F876DD454D}" type="sibTrans" cxnId="{8EB38F24-EF65-4D85-AF9A-5AB92D42C4F6}">
      <dgm:prSet/>
      <dgm:spPr/>
      <dgm:t>
        <a:bodyPr/>
        <a:lstStyle/>
        <a:p>
          <a:pPr latinLnBrk="1"/>
          <a:endParaRPr lang="ko-KR" altLang="en-US"/>
        </a:p>
      </dgm:t>
    </dgm:pt>
    <dgm:pt modelId="{C6D16BD0-9D99-4DBC-8235-F7B692B86D67}">
      <dgm:prSet phldrT="[텍스트]"/>
      <dgm:spPr/>
      <dgm:t>
        <a:bodyPr/>
        <a:lstStyle/>
        <a:p>
          <a:pPr latinLnBrk="1"/>
          <a:r>
            <a:rPr lang="ko-KR" altLang="en-US" dirty="0" smtClean="0"/>
            <a:t>주문</a:t>
          </a:r>
          <a:endParaRPr lang="ko-KR" altLang="en-US" dirty="0"/>
        </a:p>
      </dgm:t>
    </dgm:pt>
    <dgm:pt modelId="{26350983-C9F9-43E3-A91E-7B953FEA3C01}" type="parTrans" cxnId="{8E33AAC0-DE7A-479A-B297-800B15C79BA8}">
      <dgm:prSet/>
      <dgm:spPr/>
      <dgm:t>
        <a:bodyPr/>
        <a:lstStyle/>
        <a:p>
          <a:pPr latinLnBrk="1"/>
          <a:endParaRPr lang="ko-KR" altLang="en-US"/>
        </a:p>
      </dgm:t>
    </dgm:pt>
    <dgm:pt modelId="{BE04C26A-F20A-4F8A-86BE-0053A578E6F2}" type="sibTrans" cxnId="{8E33AAC0-DE7A-479A-B297-800B15C79BA8}">
      <dgm:prSet/>
      <dgm:spPr/>
      <dgm:t>
        <a:bodyPr/>
        <a:lstStyle/>
        <a:p>
          <a:pPr latinLnBrk="1"/>
          <a:endParaRPr lang="ko-KR" altLang="en-US"/>
        </a:p>
      </dgm:t>
    </dgm:pt>
    <dgm:pt modelId="{A4003EA8-9478-4952-946C-960838AC7E2D}">
      <dgm:prSet/>
      <dgm:spPr/>
      <dgm:t>
        <a:bodyPr/>
        <a:lstStyle/>
        <a:p>
          <a:pPr latinLnBrk="1"/>
          <a:r>
            <a:rPr lang="ko-KR" altLang="en-US" dirty="0" smtClean="0"/>
            <a:t>리뷰</a:t>
          </a:r>
          <a:endParaRPr lang="ko-KR" altLang="en-US" dirty="0"/>
        </a:p>
      </dgm:t>
    </dgm:pt>
    <dgm:pt modelId="{77D01957-980F-461E-9B04-6189ECD92BC8}" type="parTrans" cxnId="{058C6A66-FDE8-47AA-AF5E-11640BB65C3B}">
      <dgm:prSet/>
      <dgm:spPr/>
      <dgm:t>
        <a:bodyPr/>
        <a:lstStyle/>
        <a:p>
          <a:pPr latinLnBrk="1"/>
          <a:endParaRPr lang="ko-KR" altLang="en-US"/>
        </a:p>
      </dgm:t>
    </dgm:pt>
    <dgm:pt modelId="{B34ED128-A86A-4C7F-BAEB-F266FDA2A0AA}" type="sibTrans" cxnId="{058C6A66-FDE8-47AA-AF5E-11640BB65C3B}">
      <dgm:prSet/>
      <dgm:spPr/>
      <dgm:t>
        <a:bodyPr/>
        <a:lstStyle/>
        <a:p>
          <a:pPr latinLnBrk="1"/>
          <a:endParaRPr lang="ko-KR" altLang="en-US"/>
        </a:p>
      </dgm:t>
    </dgm:pt>
    <dgm:pt modelId="{DCA39F21-23DA-4198-B778-826BBB00BC6B}">
      <dgm:prSet/>
      <dgm:spPr/>
      <dgm:t>
        <a:bodyPr/>
        <a:lstStyle/>
        <a:p>
          <a:pPr latinLnBrk="1"/>
          <a:r>
            <a:rPr lang="ko-KR" altLang="en-US" dirty="0" smtClean="0"/>
            <a:t>공지사항</a:t>
          </a:r>
          <a:endParaRPr lang="ko-KR" altLang="en-US" dirty="0"/>
        </a:p>
      </dgm:t>
    </dgm:pt>
    <dgm:pt modelId="{68CCF825-0AFF-493A-92BD-81C9A616BF52}" type="parTrans" cxnId="{CE54F536-F56C-45B5-9072-53D099C83703}">
      <dgm:prSet/>
      <dgm:spPr/>
      <dgm:t>
        <a:bodyPr/>
        <a:lstStyle/>
        <a:p>
          <a:pPr latinLnBrk="1"/>
          <a:endParaRPr lang="ko-KR" altLang="en-US"/>
        </a:p>
      </dgm:t>
    </dgm:pt>
    <dgm:pt modelId="{652E5875-61AD-4D81-AAC7-B3632E4E0D20}" type="sibTrans" cxnId="{CE54F536-F56C-45B5-9072-53D099C83703}">
      <dgm:prSet/>
      <dgm:spPr/>
      <dgm:t>
        <a:bodyPr/>
        <a:lstStyle/>
        <a:p>
          <a:pPr latinLnBrk="1"/>
          <a:endParaRPr lang="ko-KR" altLang="en-US"/>
        </a:p>
      </dgm:t>
    </dgm:pt>
    <dgm:pt modelId="{67C047B9-C891-4E6A-BC4B-27680A539C97}">
      <dgm:prSet/>
      <dgm:spPr/>
      <dgm:t>
        <a:bodyPr/>
        <a:lstStyle/>
        <a:p>
          <a:pPr latinLnBrk="1"/>
          <a:r>
            <a:rPr lang="ko-KR" altLang="en-US" dirty="0" smtClean="0"/>
            <a:t>문의사항</a:t>
          </a:r>
          <a:endParaRPr lang="ko-KR" altLang="en-US" dirty="0"/>
        </a:p>
      </dgm:t>
    </dgm:pt>
    <dgm:pt modelId="{8264043B-C5F3-499F-BE94-116BAA387A38}" type="parTrans" cxnId="{FD86AF8D-2214-4098-9286-6A76194348E0}">
      <dgm:prSet/>
      <dgm:spPr/>
      <dgm:t>
        <a:bodyPr/>
        <a:lstStyle/>
        <a:p>
          <a:pPr latinLnBrk="1"/>
          <a:endParaRPr lang="ko-KR" altLang="en-US"/>
        </a:p>
      </dgm:t>
    </dgm:pt>
    <dgm:pt modelId="{449B553C-E977-4E2C-BEF9-1FE4E71DCE34}" type="sibTrans" cxnId="{FD86AF8D-2214-4098-9286-6A76194348E0}">
      <dgm:prSet/>
      <dgm:spPr/>
      <dgm:t>
        <a:bodyPr/>
        <a:lstStyle/>
        <a:p>
          <a:pPr latinLnBrk="1"/>
          <a:endParaRPr lang="ko-KR" altLang="en-US"/>
        </a:p>
      </dgm:t>
    </dgm:pt>
    <dgm:pt modelId="{3AC89D20-1F32-46C0-A7F4-0B2F09B45F43}">
      <dgm:prSet/>
      <dgm:spPr/>
      <dgm:t>
        <a:bodyPr/>
        <a:lstStyle/>
        <a:p>
          <a:pPr latinLnBrk="1"/>
          <a:r>
            <a:rPr lang="ko-KR" altLang="en-US" dirty="0" smtClean="0"/>
            <a:t>마이 페이지</a:t>
          </a:r>
          <a:endParaRPr lang="ko-KR" altLang="en-US" dirty="0"/>
        </a:p>
      </dgm:t>
    </dgm:pt>
    <dgm:pt modelId="{81A2BFFF-0863-43AF-A4A1-E71EB7F8D050}" type="parTrans" cxnId="{D77DAC5D-D954-4A64-B86E-272F1F9ABBE2}">
      <dgm:prSet/>
      <dgm:spPr/>
      <dgm:t>
        <a:bodyPr/>
        <a:lstStyle/>
        <a:p>
          <a:pPr latinLnBrk="1"/>
          <a:endParaRPr lang="ko-KR" altLang="en-US"/>
        </a:p>
      </dgm:t>
    </dgm:pt>
    <dgm:pt modelId="{09E6B49F-2665-4393-B38F-8867B1F03811}" type="sibTrans" cxnId="{D77DAC5D-D954-4A64-B86E-272F1F9ABBE2}">
      <dgm:prSet/>
      <dgm:spPr/>
      <dgm:t>
        <a:bodyPr/>
        <a:lstStyle/>
        <a:p>
          <a:pPr latinLnBrk="1"/>
          <a:endParaRPr lang="ko-KR" altLang="en-US"/>
        </a:p>
      </dgm:t>
    </dgm:pt>
    <dgm:pt modelId="{D7E3EEE7-4F3E-4E95-8F46-BAF7D5FF917D}">
      <dgm:prSet/>
      <dgm:spPr/>
      <dgm:t>
        <a:bodyPr/>
        <a:lstStyle/>
        <a:p>
          <a:pPr latinLnBrk="1"/>
          <a:r>
            <a:rPr lang="ko-KR" altLang="en-US" dirty="0" smtClean="0"/>
            <a:t>장바구니 기능</a:t>
          </a:r>
          <a:endParaRPr lang="ko-KR" altLang="en-US" dirty="0"/>
        </a:p>
      </dgm:t>
    </dgm:pt>
    <dgm:pt modelId="{0E927021-2691-4184-8FA6-8A6A1744615F}" type="parTrans" cxnId="{8B5FB168-CE2E-4E48-9922-BFC352BDCED1}">
      <dgm:prSet/>
      <dgm:spPr/>
      <dgm:t>
        <a:bodyPr/>
        <a:lstStyle/>
        <a:p>
          <a:pPr latinLnBrk="1"/>
          <a:endParaRPr lang="ko-KR" altLang="en-US"/>
        </a:p>
      </dgm:t>
    </dgm:pt>
    <dgm:pt modelId="{59334F71-49A5-45DA-A9BB-40F7827CCA92}" type="sibTrans" cxnId="{8B5FB168-CE2E-4E48-9922-BFC352BDCED1}">
      <dgm:prSet/>
      <dgm:spPr/>
      <dgm:t>
        <a:bodyPr/>
        <a:lstStyle/>
        <a:p>
          <a:pPr latinLnBrk="1"/>
          <a:endParaRPr lang="ko-KR" altLang="en-US"/>
        </a:p>
      </dgm:t>
    </dgm:pt>
    <dgm:pt modelId="{6A127D8A-74A9-450F-B37D-DB0F7499B5D2}">
      <dgm:prSet/>
      <dgm:spPr/>
      <dgm:t>
        <a:bodyPr/>
        <a:lstStyle/>
        <a:p>
          <a:pPr latinLnBrk="1"/>
          <a:r>
            <a:rPr lang="ko-KR" altLang="en-US" dirty="0" err="1" smtClean="0"/>
            <a:t>별점</a:t>
          </a:r>
          <a:r>
            <a:rPr lang="ko-KR" altLang="en-US" dirty="0" smtClean="0"/>
            <a:t> 기능</a:t>
          </a:r>
          <a:endParaRPr lang="ko-KR" altLang="en-US" dirty="0"/>
        </a:p>
      </dgm:t>
    </dgm:pt>
    <dgm:pt modelId="{5E9FA47E-5756-4692-BA7A-0C3123FD2799}" type="parTrans" cxnId="{9DB791F2-C947-449F-A387-569A61A99E83}">
      <dgm:prSet/>
      <dgm:spPr/>
      <dgm:t>
        <a:bodyPr/>
        <a:lstStyle/>
        <a:p>
          <a:pPr latinLnBrk="1"/>
          <a:endParaRPr lang="ko-KR" altLang="en-US"/>
        </a:p>
      </dgm:t>
    </dgm:pt>
    <dgm:pt modelId="{7040C728-3CC6-4CA7-96BC-F9F0D1DCD102}" type="sibTrans" cxnId="{9DB791F2-C947-449F-A387-569A61A99E83}">
      <dgm:prSet/>
      <dgm:spPr/>
      <dgm:t>
        <a:bodyPr/>
        <a:lstStyle/>
        <a:p>
          <a:pPr latinLnBrk="1"/>
          <a:endParaRPr lang="ko-KR" altLang="en-US"/>
        </a:p>
      </dgm:t>
    </dgm:pt>
    <dgm:pt modelId="{CAE69685-45B6-473B-9A8A-2E9D02968302}">
      <dgm:prSet/>
      <dgm:spPr/>
      <dgm:t>
        <a:bodyPr/>
        <a:lstStyle/>
        <a:p>
          <a:pPr latinLnBrk="1"/>
          <a:r>
            <a:rPr lang="ko-KR" altLang="en-US" dirty="0" smtClean="0"/>
            <a:t>제품 문의사항</a:t>
          </a:r>
          <a:endParaRPr lang="en-US" altLang="ko-KR" dirty="0" smtClean="0"/>
        </a:p>
        <a:p>
          <a:pPr latinLnBrk="1"/>
          <a:r>
            <a:rPr lang="ko-KR" altLang="en-US" dirty="0" smtClean="0"/>
            <a:t>등록</a:t>
          </a:r>
          <a:endParaRPr lang="ko-KR" altLang="en-US" dirty="0"/>
        </a:p>
      </dgm:t>
    </dgm:pt>
    <dgm:pt modelId="{3B3A6AEE-6211-4C42-BA58-6534FDB9895C}" type="parTrans" cxnId="{5B0B4CF3-9C78-4C5D-A228-0EBBE7CC2AA6}">
      <dgm:prSet/>
      <dgm:spPr/>
      <dgm:t>
        <a:bodyPr/>
        <a:lstStyle/>
        <a:p>
          <a:pPr latinLnBrk="1"/>
          <a:endParaRPr lang="ko-KR" altLang="en-US"/>
        </a:p>
      </dgm:t>
    </dgm:pt>
    <dgm:pt modelId="{E9007AD9-011D-4B0A-91E5-29E386977D8A}" type="sibTrans" cxnId="{5B0B4CF3-9C78-4C5D-A228-0EBBE7CC2AA6}">
      <dgm:prSet/>
      <dgm:spPr/>
      <dgm:t>
        <a:bodyPr/>
        <a:lstStyle/>
        <a:p>
          <a:pPr latinLnBrk="1"/>
          <a:endParaRPr lang="ko-KR" altLang="en-US"/>
        </a:p>
      </dgm:t>
    </dgm:pt>
    <dgm:pt modelId="{1C175C37-B4B6-4BA5-BD1A-7AD85CA89219}">
      <dgm:prSet/>
      <dgm:spPr/>
      <dgm:t>
        <a:bodyPr/>
        <a:lstStyle/>
        <a:p>
          <a:pPr latinLnBrk="1"/>
          <a:r>
            <a:rPr lang="ko-KR" altLang="en-US" dirty="0" smtClean="0"/>
            <a:t>내 정보 조회</a:t>
          </a:r>
          <a:endParaRPr lang="ko-KR" altLang="en-US" dirty="0"/>
        </a:p>
      </dgm:t>
    </dgm:pt>
    <dgm:pt modelId="{F6CC0C4B-EFD0-4506-8E8F-7F173F45489B}" type="parTrans" cxnId="{54A0E2A4-89E8-404F-A77D-539A991071B8}">
      <dgm:prSet/>
      <dgm:spPr/>
      <dgm:t>
        <a:bodyPr/>
        <a:lstStyle/>
        <a:p>
          <a:pPr latinLnBrk="1"/>
          <a:endParaRPr lang="ko-KR" altLang="en-US"/>
        </a:p>
      </dgm:t>
    </dgm:pt>
    <dgm:pt modelId="{66866025-B492-405F-B248-CA570A04E44B}" type="sibTrans" cxnId="{54A0E2A4-89E8-404F-A77D-539A991071B8}">
      <dgm:prSet/>
      <dgm:spPr/>
      <dgm:t>
        <a:bodyPr/>
        <a:lstStyle/>
        <a:p>
          <a:pPr latinLnBrk="1"/>
          <a:endParaRPr lang="ko-KR" altLang="en-US"/>
        </a:p>
      </dgm:t>
    </dgm:pt>
    <dgm:pt modelId="{77BCA76F-9387-4F33-A8A2-564CB4A2E905}">
      <dgm:prSet/>
      <dgm:spPr/>
      <dgm:t>
        <a:bodyPr/>
        <a:lstStyle/>
        <a:p>
          <a:pPr latinLnBrk="1"/>
          <a:r>
            <a:rPr lang="en-US" altLang="ko-KR" dirty="0" smtClean="0"/>
            <a:t>Q&amp;A </a:t>
          </a:r>
          <a:r>
            <a:rPr lang="ko-KR" altLang="en-US" dirty="0" smtClean="0"/>
            <a:t>등록</a:t>
          </a:r>
          <a:endParaRPr lang="ko-KR" altLang="en-US" dirty="0"/>
        </a:p>
      </dgm:t>
    </dgm:pt>
    <dgm:pt modelId="{F5A53778-9679-4643-9053-F15C71AEB33B}" type="parTrans" cxnId="{4F46E2AC-4AFA-47D5-A42E-2C6E87491F9F}">
      <dgm:prSet/>
      <dgm:spPr/>
      <dgm:t>
        <a:bodyPr/>
        <a:lstStyle/>
        <a:p>
          <a:pPr latinLnBrk="1"/>
          <a:endParaRPr lang="ko-KR" altLang="en-US"/>
        </a:p>
      </dgm:t>
    </dgm:pt>
    <dgm:pt modelId="{A792DF41-11B9-4D18-936D-A3B875153D60}" type="sibTrans" cxnId="{4F46E2AC-4AFA-47D5-A42E-2C6E87491F9F}">
      <dgm:prSet/>
      <dgm:spPr/>
      <dgm:t>
        <a:bodyPr/>
        <a:lstStyle/>
        <a:p>
          <a:pPr latinLnBrk="1"/>
          <a:endParaRPr lang="ko-KR" altLang="en-US"/>
        </a:p>
      </dgm:t>
    </dgm:pt>
    <dgm:pt modelId="{C38446CC-8E9E-4602-A313-ADCF991D5D82}">
      <dgm:prSet/>
      <dgm:spPr/>
      <dgm:t>
        <a:bodyPr/>
        <a:lstStyle/>
        <a:p>
          <a:pPr latinLnBrk="1"/>
          <a:r>
            <a:rPr lang="ko-KR" altLang="en-US" dirty="0" smtClean="0"/>
            <a:t>주문</a:t>
          </a:r>
          <a:r>
            <a:rPr lang="en-US" altLang="ko-KR" dirty="0" smtClean="0"/>
            <a:t>/</a:t>
          </a:r>
          <a:r>
            <a:rPr lang="ko-KR" altLang="en-US" dirty="0" smtClean="0"/>
            <a:t>결제</a:t>
          </a:r>
          <a:endParaRPr lang="ko-KR" altLang="en-US" dirty="0"/>
        </a:p>
      </dgm:t>
    </dgm:pt>
    <dgm:pt modelId="{0E3AA462-18E3-4D29-9DC5-8A0137FEC375}" type="parTrans" cxnId="{52AA0C32-95E0-40D3-9F97-DDF7B731139E}">
      <dgm:prSet/>
      <dgm:spPr/>
      <dgm:t>
        <a:bodyPr/>
        <a:lstStyle/>
        <a:p>
          <a:pPr latinLnBrk="1"/>
          <a:endParaRPr lang="ko-KR" altLang="en-US"/>
        </a:p>
      </dgm:t>
    </dgm:pt>
    <dgm:pt modelId="{B5B6517C-2C25-4E33-A19C-14F0FAF7B724}" type="sibTrans" cxnId="{52AA0C32-95E0-40D3-9F97-DDF7B731139E}">
      <dgm:prSet/>
      <dgm:spPr/>
      <dgm:t>
        <a:bodyPr/>
        <a:lstStyle/>
        <a:p>
          <a:pPr latinLnBrk="1"/>
          <a:endParaRPr lang="ko-KR" altLang="en-US"/>
        </a:p>
      </dgm:t>
    </dgm:pt>
    <dgm:pt modelId="{9A6FAA3E-A691-4B84-AB28-38050781FDAE}">
      <dgm:prSet/>
      <dgm:spPr/>
      <dgm:t>
        <a:bodyPr/>
        <a:lstStyle/>
        <a:p>
          <a:pPr latinLnBrk="1"/>
          <a:r>
            <a:rPr lang="ko-KR" altLang="en-US" dirty="0" smtClean="0"/>
            <a:t>마일리지 </a:t>
          </a:r>
          <a:endParaRPr lang="en-US" altLang="ko-KR" dirty="0" smtClean="0"/>
        </a:p>
        <a:p>
          <a:pPr latinLnBrk="1"/>
          <a:r>
            <a:rPr lang="ko-KR" altLang="en-US" dirty="0" smtClean="0"/>
            <a:t>적립 및 사용</a:t>
          </a:r>
          <a:endParaRPr lang="ko-KR" altLang="en-US" dirty="0"/>
        </a:p>
      </dgm:t>
    </dgm:pt>
    <dgm:pt modelId="{93D00C51-F182-4461-B225-CC430112B52A}" type="parTrans" cxnId="{CFDC8404-C9F3-4475-9874-177EAFE590E7}">
      <dgm:prSet/>
      <dgm:spPr/>
      <dgm:t>
        <a:bodyPr/>
        <a:lstStyle/>
        <a:p>
          <a:pPr latinLnBrk="1"/>
          <a:endParaRPr lang="ko-KR" altLang="en-US"/>
        </a:p>
      </dgm:t>
    </dgm:pt>
    <dgm:pt modelId="{FAB85DE6-D894-478A-B4A5-C83D2B12A55A}" type="sibTrans" cxnId="{CFDC8404-C9F3-4475-9874-177EAFE590E7}">
      <dgm:prSet/>
      <dgm:spPr/>
      <dgm:t>
        <a:bodyPr/>
        <a:lstStyle/>
        <a:p>
          <a:pPr latinLnBrk="1"/>
          <a:endParaRPr lang="ko-KR" altLang="en-US"/>
        </a:p>
      </dgm:t>
    </dgm:pt>
    <dgm:pt modelId="{044A6F07-2CCE-4D6F-A0CD-D14011509951}">
      <dgm:prSet/>
      <dgm:spPr/>
      <dgm:t>
        <a:bodyPr/>
        <a:lstStyle/>
        <a:p>
          <a:pPr latinLnBrk="1"/>
          <a:r>
            <a:rPr lang="ko-KR" altLang="en-US" dirty="0" err="1" smtClean="0"/>
            <a:t>비밀글</a:t>
          </a:r>
          <a:r>
            <a:rPr lang="en-US" altLang="ko-KR" dirty="0" smtClean="0"/>
            <a:t>/</a:t>
          </a:r>
          <a:r>
            <a:rPr lang="ko-KR" altLang="en-US" dirty="0" err="1" smtClean="0"/>
            <a:t>공개글</a:t>
          </a:r>
          <a:r>
            <a:rPr lang="ko-KR" altLang="en-US" dirty="0" smtClean="0"/>
            <a:t> </a:t>
          </a:r>
          <a:endParaRPr lang="en-US" altLang="ko-KR" dirty="0" smtClean="0"/>
        </a:p>
        <a:p>
          <a:pPr latinLnBrk="1"/>
          <a:r>
            <a:rPr lang="ko-KR" altLang="en-US" dirty="0" smtClean="0"/>
            <a:t>여부</a:t>
          </a:r>
          <a:endParaRPr lang="ko-KR" altLang="en-US" dirty="0"/>
        </a:p>
      </dgm:t>
    </dgm:pt>
    <dgm:pt modelId="{F8983C96-BCF1-4779-A635-03E037D5376A}" type="parTrans" cxnId="{A8CA3389-A18A-4655-8BF9-002F4F117408}">
      <dgm:prSet/>
      <dgm:spPr/>
      <dgm:t>
        <a:bodyPr/>
        <a:lstStyle/>
        <a:p>
          <a:pPr latinLnBrk="1"/>
          <a:endParaRPr lang="ko-KR" altLang="en-US"/>
        </a:p>
      </dgm:t>
    </dgm:pt>
    <dgm:pt modelId="{84438405-5528-4BAA-BC8A-20658D2B4C71}" type="sibTrans" cxnId="{A8CA3389-A18A-4655-8BF9-002F4F117408}">
      <dgm:prSet/>
      <dgm:spPr/>
      <dgm:t>
        <a:bodyPr/>
        <a:lstStyle/>
        <a:p>
          <a:pPr latinLnBrk="1"/>
          <a:endParaRPr lang="ko-KR" altLang="en-US"/>
        </a:p>
      </dgm:t>
    </dgm:pt>
    <dgm:pt modelId="{A946D3ED-26ED-4C9E-9466-55F686A0A8BB}">
      <dgm:prSet/>
      <dgm:spPr/>
      <dgm:t>
        <a:bodyPr/>
        <a:lstStyle/>
        <a:p>
          <a:pPr latinLnBrk="1"/>
          <a:r>
            <a:rPr lang="ko-KR" altLang="en-US" dirty="0" err="1" smtClean="0"/>
            <a:t>문의글</a:t>
          </a:r>
          <a:r>
            <a:rPr lang="ko-KR" altLang="en-US" dirty="0" smtClean="0"/>
            <a:t> 수정 </a:t>
          </a:r>
          <a:endParaRPr lang="en-US" altLang="ko-KR" dirty="0" smtClean="0"/>
        </a:p>
        <a:p>
          <a:pPr latinLnBrk="1"/>
          <a:r>
            <a:rPr lang="ko-KR" altLang="en-US" dirty="0" smtClean="0"/>
            <a:t>및 삭제</a:t>
          </a:r>
          <a:endParaRPr lang="ko-KR" altLang="en-US" dirty="0"/>
        </a:p>
      </dgm:t>
    </dgm:pt>
    <dgm:pt modelId="{10C1F281-D9D9-4BE6-8730-238E2E627573}" type="parTrans" cxnId="{48F22FA5-ED24-431A-B023-7B2596705644}">
      <dgm:prSet/>
      <dgm:spPr/>
      <dgm:t>
        <a:bodyPr/>
        <a:lstStyle/>
        <a:p>
          <a:pPr latinLnBrk="1"/>
          <a:endParaRPr lang="ko-KR" altLang="en-US"/>
        </a:p>
      </dgm:t>
    </dgm:pt>
    <dgm:pt modelId="{AF504F12-520D-43C4-A2C5-07A46C532C50}" type="sibTrans" cxnId="{48F22FA5-ED24-431A-B023-7B2596705644}">
      <dgm:prSet/>
      <dgm:spPr/>
      <dgm:t>
        <a:bodyPr/>
        <a:lstStyle/>
        <a:p>
          <a:pPr latinLnBrk="1"/>
          <a:endParaRPr lang="ko-KR" altLang="en-US"/>
        </a:p>
      </dgm:t>
    </dgm:pt>
    <dgm:pt modelId="{86884E53-6F85-438C-8317-3A340F9F39A8}">
      <dgm:prSet/>
      <dgm:spPr/>
      <dgm:t>
        <a:bodyPr/>
        <a:lstStyle/>
        <a:p>
          <a:pPr latinLnBrk="1"/>
          <a:r>
            <a:rPr lang="ko-KR" altLang="en-US" dirty="0" smtClean="0"/>
            <a:t>주문 내역 및</a:t>
          </a:r>
          <a:endParaRPr lang="en-US" altLang="ko-KR" dirty="0" smtClean="0"/>
        </a:p>
        <a:p>
          <a:pPr latinLnBrk="1"/>
          <a:r>
            <a:rPr lang="ko-KR" altLang="en-US" dirty="0" smtClean="0"/>
            <a:t>현재 배송 상태</a:t>
          </a:r>
          <a:endParaRPr lang="ko-KR" altLang="en-US" dirty="0"/>
        </a:p>
      </dgm:t>
    </dgm:pt>
    <dgm:pt modelId="{A207C404-0ADF-40D5-B131-3877EA65BA4E}" type="parTrans" cxnId="{6074045B-2D77-44F8-A687-EEF9533D38F2}">
      <dgm:prSet/>
      <dgm:spPr/>
      <dgm:t>
        <a:bodyPr/>
        <a:lstStyle/>
        <a:p>
          <a:pPr latinLnBrk="1"/>
          <a:endParaRPr lang="ko-KR" altLang="en-US"/>
        </a:p>
      </dgm:t>
    </dgm:pt>
    <dgm:pt modelId="{49485908-2B56-4998-AF68-36B227414C5D}" type="sibTrans" cxnId="{6074045B-2D77-44F8-A687-EEF9533D38F2}">
      <dgm:prSet/>
      <dgm:spPr/>
      <dgm:t>
        <a:bodyPr/>
        <a:lstStyle/>
        <a:p>
          <a:pPr latinLnBrk="1"/>
          <a:endParaRPr lang="ko-KR" altLang="en-US"/>
        </a:p>
      </dgm:t>
    </dgm:pt>
    <dgm:pt modelId="{B4904E70-1E41-430F-842C-EA28DFCC3427}">
      <dgm:prSet/>
      <dgm:spPr/>
      <dgm:t>
        <a:bodyPr/>
        <a:lstStyle/>
        <a:p>
          <a:pPr latinLnBrk="1"/>
          <a:r>
            <a:rPr lang="ko-KR" altLang="en-US" dirty="0" smtClean="0"/>
            <a:t>마일리지 </a:t>
          </a:r>
          <a:endParaRPr lang="en-US" altLang="ko-KR" dirty="0" smtClean="0"/>
        </a:p>
        <a:p>
          <a:pPr latinLnBrk="1"/>
          <a:r>
            <a:rPr lang="ko-KR" altLang="en-US" dirty="0" smtClean="0"/>
            <a:t>잔액 확인</a:t>
          </a:r>
          <a:endParaRPr lang="ko-KR" altLang="en-US" dirty="0"/>
        </a:p>
      </dgm:t>
    </dgm:pt>
    <dgm:pt modelId="{F5E03758-306D-4576-BDAB-A29A655FEB20}" type="parTrans" cxnId="{8E8E0959-1BDA-47F9-80E7-42F065FE3805}">
      <dgm:prSet/>
      <dgm:spPr/>
      <dgm:t>
        <a:bodyPr/>
        <a:lstStyle/>
        <a:p>
          <a:pPr latinLnBrk="1"/>
          <a:endParaRPr lang="ko-KR" altLang="en-US"/>
        </a:p>
      </dgm:t>
    </dgm:pt>
    <dgm:pt modelId="{715A9879-F562-4FF8-B102-7A96D22A682D}" type="sibTrans" cxnId="{8E8E0959-1BDA-47F9-80E7-42F065FE3805}">
      <dgm:prSet/>
      <dgm:spPr/>
      <dgm:t>
        <a:bodyPr/>
        <a:lstStyle/>
        <a:p>
          <a:pPr latinLnBrk="1"/>
          <a:endParaRPr lang="ko-KR" altLang="en-US"/>
        </a:p>
      </dgm:t>
    </dgm:pt>
    <dgm:pt modelId="{38DC0D87-CFDE-4FBE-98B4-81A4E22E7D07}">
      <dgm:prSet/>
      <dgm:spPr/>
      <dgm:t>
        <a:bodyPr/>
        <a:lstStyle/>
        <a:p>
          <a:pPr latinLnBrk="1"/>
          <a:r>
            <a:rPr lang="ko-KR" altLang="en-US" dirty="0" smtClean="0"/>
            <a:t>나의 </a:t>
          </a:r>
          <a:r>
            <a:rPr lang="en-US" altLang="ko-KR" dirty="0" smtClean="0"/>
            <a:t>Q&amp;A </a:t>
          </a:r>
        </a:p>
        <a:p>
          <a:pPr latinLnBrk="1"/>
          <a:r>
            <a:rPr lang="ko-KR" altLang="en-US" dirty="0" smtClean="0"/>
            <a:t>내역 조회</a:t>
          </a:r>
          <a:endParaRPr lang="ko-KR" altLang="en-US" dirty="0"/>
        </a:p>
      </dgm:t>
    </dgm:pt>
    <dgm:pt modelId="{C3FE2048-4D90-4BB3-9CA5-A1CDBFA3472D}" type="parTrans" cxnId="{8C3D1D60-C2DE-4908-9E0E-C9B91FEA078D}">
      <dgm:prSet/>
      <dgm:spPr/>
      <dgm:t>
        <a:bodyPr/>
        <a:lstStyle/>
        <a:p>
          <a:pPr latinLnBrk="1"/>
          <a:endParaRPr lang="ko-KR" altLang="en-US"/>
        </a:p>
      </dgm:t>
    </dgm:pt>
    <dgm:pt modelId="{01D1D214-3638-47C0-BBED-0DBA7FB9DCC6}" type="sibTrans" cxnId="{8C3D1D60-C2DE-4908-9E0E-C9B91FEA078D}">
      <dgm:prSet/>
      <dgm:spPr/>
      <dgm:t>
        <a:bodyPr/>
        <a:lstStyle/>
        <a:p>
          <a:pPr latinLnBrk="1"/>
          <a:endParaRPr lang="ko-KR" altLang="en-US"/>
        </a:p>
      </dgm:t>
    </dgm:pt>
    <dgm:pt modelId="{EA09D251-8783-43EB-9DC3-3125707B0073}" type="pres">
      <dgm:prSet presAssocID="{DD0EDD28-658E-44A7-BF2C-0E9BA58E0EE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870575-BC9C-4B4B-8557-A83139EDBF96}" type="pres">
      <dgm:prSet presAssocID="{636F2475-C85C-44F1-82EF-9B5F80267898}" presName="hierRoot1" presStyleCnt="0">
        <dgm:presLayoutVars>
          <dgm:hierBranch val="init"/>
        </dgm:presLayoutVars>
      </dgm:prSet>
      <dgm:spPr/>
    </dgm:pt>
    <dgm:pt modelId="{7BC0F409-FCDE-4DF3-9F03-0E2C44C1FF49}" type="pres">
      <dgm:prSet presAssocID="{636F2475-C85C-44F1-82EF-9B5F80267898}" presName="rootComposite1" presStyleCnt="0"/>
      <dgm:spPr/>
    </dgm:pt>
    <dgm:pt modelId="{29BAC313-E145-4E22-B64D-B7B21B5E319D}" type="pres">
      <dgm:prSet presAssocID="{636F2475-C85C-44F1-82EF-9B5F8026789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1418FA-8213-4014-B2C9-FB846FC3DB73}" type="pres">
      <dgm:prSet presAssocID="{636F2475-C85C-44F1-82EF-9B5F80267898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A92E249-27A1-4959-8587-F000D31EBEC8}" type="pres">
      <dgm:prSet presAssocID="{636F2475-C85C-44F1-82EF-9B5F80267898}" presName="hierChild2" presStyleCnt="0"/>
      <dgm:spPr/>
    </dgm:pt>
    <dgm:pt modelId="{63968B09-15F3-4E3A-B1A4-6B505FC3FFB5}" type="pres">
      <dgm:prSet presAssocID="{26350983-C9F9-43E3-A91E-7B953FEA3C01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5A360600-98B0-4A52-A352-7A40CCB36CE4}" type="pres">
      <dgm:prSet presAssocID="{C6D16BD0-9D99-4DBC-8235-F7B692B86D67}" presName="hierRoot2" presStyleCnt="0">
        <dgm:presLayoutVars>
          <dgm:hierBranch val="init"/>
        </dgm:presLayoutVars>
      </dgm:prSet>
      <dgm:spPr/>
    </dgm:pt>
    <dgm:pt modelId="{BD01D235-D90C-4536-B79A-DC71A0A756F9}" type="pres">
      <dgm:prSet presAssocID="{C6D16BD0-9D99-4DBC-8235-F7B692B86D67}" presName="rootComposite" presStyleCnt="0"/>
      <dgm:spPr/>
    </dgm:pt>
    <dgm:pt modelId="{93C8152D-AFEA-4BD9-9BB3-CC3084CDE293}" type="pres">
      <dgm:prSet presAssocID="{C6D16BD0-9D99-4DBC-8235-F7B692B86D67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0DCB97-2EB2-4AB9-BB49-369DFE8F031D}" type="pres">
      <dgm:prSet presAssocID="{C6D16BD0-9D99-4DBC-8235-F7B692B86D67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2D9FF64-C96F-4155-9E75-1001E4260A92}" type="pres">
      <dgm:prSet presAssocID="{C6D16BD0-9D99-4DBC-8235-F7B692B86D67}" presName="hierChild4" presStyleCnt="0"/>
      <dgm:spPr/>
    </dgm:pt>
    <dgm:pt modelId="{7E27AB3D-6B58-473B-83A8-E9734C838103}" type="pres">
      <dgm:prSet presAssocID="{0E927021-2691-4184-8FA6-8A6A1744615F}" presName="Name37" presStyleLbl="parChTrans1D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1467D14B-CC27-410B-A8B6-890AB095A514}" type="pres">
      <dgm:prSet presAssocID="{D7E3EEE7-4F3E-4E95-8F46-BAF7D5FF917D}" presName="hierRoot2" presStyleCnt="0">
        <dgm:presLayoutVars>
          <dgm:hierBranch val="init"/>
        </dgm:presLayoutVars>
      </dgm:prSet>
      <dgm:spPr/>
    </dgm:pt>
    <dgm:pt modelId="{6775AA99-6446-4A29-B5F9-B10D076FD2EE}" type="pres">
      <dgm:prSet presAssocID="{D7E3EEE7-4F3E-4E95-8F46-BAF7D5FF917D}" presName="rootComposite" presStyleCnt="0"/>
      <dgm:spPr/>
    </dgm:pt>
    <dgm:pt modelId="{5F9A6F4E-65BF-44C1-AC64-AFD6947003CE}" type="pres">
      <dgm:prSet presAssocID="{D7E3EEE7-4F3E-4E95-8F46-BAF7D5FF917D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2B8B62-4990-4376-B395-4604A788109C}" type="pres">
      <dgm:prSet presAssocID="{D7E3EEE7-4F3E-4E95-8F46-BAF7D5FF917D}" presName="rootConnector" presStyleLbl="node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B74159F6-ED98-49C5-B36F-C4DE59004588}" type="pres">
      <dgm:prSet presAssocID="{D7E3EEE7-4F3E-4E95-8F46-BAF7D5FF917D}" presName="hierChild4" presStyleCnt="0"/>
      <dgm:spPr/>
    </dgm:pt>
    <dgm:pt modelId="{E27F9709-95CF-49D2-9974-738F79CE7746}" type="pres">
      <dgm:prSet presAssocID="{D7E3EEE7-4F3E-4E95-8F46-BAF7D5FF917D}" presName="hierChild5" presStyleCnt="0"/>
      <dgm:spPr/>
    </dgm:pt>
    <dgm:pt modelId="{C16041D1-167F-450E-92BD-009B3817D03A}" type="pres">
      <dgm:prSet presAssocID="{0E3AA462-18E3-4D29-9DC5-8A0137FEC375}" presName="Name37" presStyleLbl="parChTrans1D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A1032E25-AB41-4553-9EE0-35552955A7C5}" type="pres">
      <dgm:prSet presAssocID="{C38446CC-8E9E-4602-A313-ADCF991D5D82}" presName="hierRoot2" presStyleCnt="0">
        <dgm:presLayoutVars>
          <dgm:hierBranch val="init"/>
        </dgm:presLayoutVars>
      </dgm:prSet>
      <dgm:spPr/>
    </dgm:pt>
    <dgm:pt modelId="{90B8CBAA-4E4D-4A65-8949-61CBC72C2D66}" type="pres">
      <dgm:prSet presAssocID="{C38446CC-8E9E-4602-A313-ADCF991D5D82}" presName="rootComposite" presStyleCnt="0"/>
      <dgm:spPr/>
    </dgm:pt>
    <dgm:pt modelId="{9799D3E9-77FA-4E59-94C5-1E7DB64B78FB}" type="pres">
      <dgm:prSet presAssocID="{C38446CC-8E9E-4602-A313-ADCF991D5D82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67BBB0-9D3A-4182-80A8-20F15C3EFA31}" type="pres">
      <dgm:prSet presAssocID="{C38446CC-8E9E-4602-A313-ADCF991D5D82}" presName="rootConnector" presStyleLbl="node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952034EE-90B9-4BA4-A4C6-01821467DE83}" type="pres">
      <dgm:prSet presAssocID="{C38446CC-8E9E-4602-A313-ADCF991D5D82}" presName="hierChild4" presStyleCnt="0"/>
      <dgm:spPr/>
    </dgm:pt>
    <dgm:pt modelId="{FA85C82A-C845-47ED-B7EA-66B97BABA422}" type="pres">
      <dgm:prSet presAssocID="{C38446CC-8E9E-4602-A313-ADCF991D5D82}" presName="hierChild5" presStyleCnt="0"/>
      <dgm:spPr/>
    </dgm:pt>
    <dgm:pt modelId="{9F80A371-3FD4-4B63-BA2E-6512CE1178D1}" type="pres">
      <dgm:prSet presAssocID="{93D00C51-F182-4461-B225-CC430112B52A}" presName="Name37" presStyleLbl="parChTrans1D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F5A72EFA-7DBD-45D0-90D4-C9FDAE4C6868}" type="pres">
      <dgm:prSet presAssocID="{9A6FAA3E-A691-4B84-AB28-38050781FDAE}" presName="hierRoot2" presStyleCnt="0">
        <dgm:presLayoutVars>
          <dgm:hierBranch val="init"/>
        </dgm:presLayoutVars>
      </dgm:prSet>
      <dgm:spPr/>
    </dgm:pt>
    <dgm:pt modelId="{BE9A537E-2C9B-4CAF-9CEC-75E8C9491D3D}" type="pres">
      <dgm:prSet presAssocID="{9A6FAA3E-A691-4B84-AB28-38050781FDAE}" presName="rootComposite" presStyleCnt="0"/>
      <dgm:spPr/>
    </dgm:pt>
    <dgm:pt modelId="{32378583-F07E-4BE2-81B0-736F4BD51E90}" type="pres">
      <dgm:prSet presAssocID="{9A6FAA3E-A691-4B84-AB28-38050781FDAE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EFF332-A629-469C-9313-CEE860E53C45}" type="pres">
      <dgm:prSet presAssocID="{9A6FAA3E-A691-4B84-AB28-38050781FDAE}" presName="rootConnector" presStyleLbl="node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069AFA9E-160B-4BE7-8B74-8671A7E849A2}" type="pres">
      <dgm:prSet presAssocID="{9A6FAA3E-A691-4B84-AB28-38050781FDAE}" presName="hierChild4" presStyleCnt="0"/>
      <dgm:spPr/>
    </dgm:pt>
    <dgm:pt modelId="{40F78005-10A5-4736-A0C8-DE5B5E91E0AB}" type="pres">
      <dgm:prSet presAssocID="{9A6FAA3E-A691-4B84-AB28-38050781FDAE}" presName="hierChild5" presStyleCnt="0"/>
      <dgm:spPr/>
    </dgm:pt>
    <dgm:pt modelId="{8A46F02D-A393-4081-9F96-31F3AF2D096B}" type="pres">
      <dgm:prSet presAssocID="{C6D16BD0-9D99-4DBC-8235-F7B692B86D67}" presName="hierChild5" presStyleCnt="0"/>
      <dgm:spPr/>
    </dgm:pt>
    <dgm:pt modelId="{06B6B07E-8092-4CC7-9108-D51EBA0AB495}" type="pres">
      <dgm:prSet presAssocID="{77D01957-980F-461E-9B04-6189ECD92BC8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37682DA-6364-46EE-8695-612B035429E4}" type="pres">
      <dgm:prSet presAssocID="{A4003EA8-9478-4952-946C-960838AC7E2D}" presName="hierRoot2" presStyleCnt="0">
        <dgm:presLayoutVars>
          <dgm:hierBranch val="init"/>
        </dgm:presLayoutVars>
      </dgm:prSet>
      <dgm:spPr/>
    </dgm:pt>
    <dgm:pt modelId="{BAFB29D8-624D-4A0D-BFBC-EE0ACE2745D9}" type="pres">
      <dgm:prSet presAssocID="{A4003EA8-9478-4952-946C-960838AC7E2D}" presName="rootComposite" presStyleCnt="0"/>
      <dgm:spPr/>
    </dgm:pt>
    <dgm:pt modelId="{0BC0279A-FF40-400E-8F43-E7030EC46418}" type="pres">
      <dgm:prSet presAssocID="{A4003EA8-9478-4952-946C-960838AC7E2D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D104AD-AD2F-4C1C-9820-BA27BB57BD7B}" type="pres">
      <dgm:prSet presAssocID="{A4003EA8-9478-4952-946C-960838AC7E2D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6DE89600-FDF7-4B7E-AE10-7FAACBF683CE}" type="pres">
      <dgm:prSet presAssocID="{A4003EA8-9478-4952-946C-960838AC7E2D}" presName="hierChild4" presStyleCnt="0"/>
      <dgm:spPr/>
    </dgm:pt>
    <dgm:pt modelId="{0425F09A-6CBA-4CC3-99B8-27C303506C96}" type="pres">
      <dgm:prSet presAssocID="{5E9FA47E-5756-4692-BA7A-0C3123FD2799}" presName="Name37" presStyleLbl="parChTrans1D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26FCAFA3-ED5E-44DB-B03E-4B83C7CFD4DA}" type="pres">
      <dgm:prSet presAssocID="{6A127D8A-74A9-450F-B37D-DB0F7499B5D2}" presName="hierRoot2" presStyleCnt="0">
        <dgm:presLayoutVars>
          <dgm:hierBranch val="init"/>
        </dgm:presLayoutVars>
      </dgm:prSet>
      <dgm:spPr/>
    </dgm:pt>
    <dgm:pt modelId="{38807F58-AC04-4AE7-8D26-CFF1E7F32DAB}" type="pres">
      <dgm:prSet presAssocID="{6A127D8A-74A9-450F-B37D-DB0F7499B5D2}" presName="rootComposite" presStyleCnt="0"/>
      <dgm:spPr/>
    </dgm:pt>
    <dgm:pt modelId="{C1157774-D5CA-4294-B0B3-2FE69DC01722}" type="pres">
      <dgm:prSet presAssocID="{6A127D8A-74A9-450F-B37D-DB0F7499B5D2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EDCE0F-A8C7-4F0B-853A-77409C867EC6}" type="pres">
      <dgm:prSet presAssocID="{6A127D8A-74A9-450F-B37D-DB0F7499B5D2}" presName="rootConnector" presStyleLbl="node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B3A48AF6-DD66-4B5C-A134-120BDBC7EAEF}" type="pres">
      <dgm:prSet presAssocID="{6A127D8A-74A9-450F-B37D-DB0F7499B5D2}" presName="hierChild4" presStyleCnt="0"/>
      <dgm:spPr/>
    </dgm:pt>
    <dgm:pt modelId="{0519069C-DE0E-4283-A5CD-F1A292B58B40}" type="pres">
      <dgm:prSet presAssocID="{6A127D8A-74A9-450F-B37D-DB0F7499B5D2}" presName="hierChild5" presStyleCnt="0"/>
      <dgm:spPr/>
    </dgm:pt>
    <dgm:pt modelId="{5097E6CC-2141-4C69-8A2F-224BA5BA767A}" type="pres">
      <dgm:prSet presAssocID="{A4003EA8-9478-4952-946C-960838AC7E2D}" presName="hierChild5" presStyleCnt="0"/>
      <dgm:spPr/>
    </dgm:pt>
    <dgm:pt modelId="{762CDE79-273A-42A8-A43C-04DAD4953702}" type="pres">
      <dgm:prSet presAssocID="{68CCF825-0AFF-493A-92BD-81C9A616BF52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69FE5BD-930B-4A03-B049-5E4F568F1A7A}" type="pres">
      <dgm:prSet presAssocID="{DCA39F21-23DA-4198-B778-826BBB00BC6B}" presName="hierRoot2" presStyleCnt="0">
        <dgm:presLayoutVars>
          <dgm:hierBranch val="init"/>
        </dgm:presLayoutVars>
      </dgm:prSet>
      <dgm:spPr/>
    </dgm:pt>
    <dgm:pt modelId="{4D8C5241-4B9D-443E-A67F-F205B03B8456}" type="pres">
      <dgm:prSet presAssocID="{DCA39F21-23DA-4198-B778-826BBB00BC6B}" presName="rootComposite" presStyleCnt="0"/>
      <dgm:spPr/>
    </dgm:pt>
    <dgm:pt modelId="{76462AF8-8C49-4294-AA9A-6490B47E7B50}" type="pres">
      <dgm:prSet presAssocID="{DCA39F21-23DA-4198-B778-826BBB00BC6B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EA9B83-629B-428F-94A2-126EF30D696F}" type="pres">
      <dgm:prSet presAssocID="{DCA39F21-23DA-4198-B778-826BBB00BC6B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A0EE6A3-792F-4E6F-8CAC-4792005CE67A}" type="pres">
      <dgm:prSet presAssocID="{DCA39F21-23DA-4198-B778-826BBB00BC6B}" presName="hierChild4" presStyleCnt="0"/>
      <dgm:spPr/>
    </dgm:pt>
    <dgm:pt modelId="{A1341A53-E14B-4DFA-A29C-F03203DB7192}" type="pres">
      <dgm:prSet presAssocID="{DCA39F21-23DA-4198-B778-826BBB00BC6B}" presName="hierChild5" presStyleCnt="0"/>
      <dgm:spPr/>
    </dgm:pt>
    <dgm:pt modelId="{B2C3A6FA-560D-4790-B59D-E26C66E970BF}" type="pres">
      <dgm:prSet presAssocID="{8264043B-C5F3-499F-BE94-116BAA387A38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F356D52-1829-45D5-849B-555A6E4F89AC}" type="pres">
      <dgm:prSet presAssocID="{67C047B9-C891-4E6A-BC4B-27680A539C97}" presName="hierRoot2" presStyleCnt="0">
        <dgm:presLayoutVars>
          <dgm:hierBranch val="init"/>
        </dgm:presLayoutVars>
      </dgm:prSet>
      <dgm:spPr/>
    </dgm:pt>
    <dgm:pt modelId="{526B1AC1-5E40-4532-A7EC-C3504C451F81}" type="pres">
      <dgm:prSet presAssocID="{67C047B9-C891-4E6A-BC4B-27680A539C97}" presName="rootComposite" presStyleCnt="0"/>
      <dgm:spPr/>
    </dgm:pt>
    <dgm:pt modelId="{D33A20E5-3AC8-4768-9E3F-5649F413FA11}" type="pres">
      <dgm:prSet presAssocID="{67C047B9-C891-4E6A-BC4B-27680A539C9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FF8FC3-1A2D-4034-9DF5-6063F93171BB}" type="pres">
      <dgm:prSet presAssocID="{67C047B9-C891-4E6A-BC4B-27680A539C97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02A2E78-C658-4B2C-9B08-E28278D36DD6}" type="pres">
      <dgm:prSet presAssocID="{67C047B9-C891-4E6A-BC4B-27680A539C97}" presName="hierChild4" presStyleCnt="0"/>
      <dgm:spPr/>
    </dgm:pt>
    <dgm:pt modelId="{532BEFDE-DD54-41BD-AA65-56AE5B1EF1A0}" type="pres">
      <dgm:prSet presAssocID="{3B3A6AEE-6211-4C42-BA58-6534FDB9895C}" presName="Name37" presStyleLbl="parChTrans1D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A63B82D8-8F9B-4E15-99A4-A481B2510651}" type="pres">
      <dgm:prSet presAssocID="{CAE69685-45B6-473B-9A8A-2E9D02968302}" presName="hierRoot2" presStyleCnt="0">
        <dgm:presLayoutVars>
          <dgm:hierBranch val="init"/>
        </dgm:presLayoutVars>
      </dgm:prSet>
      <dgm:spPr/>
    </dgm:pt>
    <dgm:pt modelId="{143EE086-1F0D-4EE3-9109-28915F59A429}" type="pres">
      <dgm:prSet presAssocID="{CAE69685-45B6-473B-9A8A-2E9D02968302}" presName="rootComposite" presStyleCnt="0"/>
      <dgm:spPr/>
    </dgm:pt>
    <dgm:pt modelId="{04A9D75C-FAC9-4B18-AD40-AAD02D0DD7B4}" type="pres">
      <dgm:prSet presAssocID="{CAE69685-45B6-473B-9A8A-2E9D02968302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7B2946-10BE-414C-B082-47D378B92D3D}" type="pres">
      <dgm:prSet presAssocID="{CAE69685-45B6-473B-9A8A-2E9D02968302}" presName="rootConnector" presStyleLbl="node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EA6C3ABE-10D2-40B6-8C04-9BD5DF0FB257}" type="pres">
      <dgm:prSet presAssocID="{CAE69685-45B6-473B-9A8A-2E9D02968302}" presName="hierChild4" presStyleCnt="0"/>
      <dgm:spPr/>
    </dgm:pt>
    <dgm:pt modelId="{D8E9CA93-9E31-41A6-B675-080BE4C876B5}" type="pres">
      <dgm:prSet presAssocID="{CAE69685-45B6-473B-9A8A-2E9D02968302}" presName="hierChild5" presStyleCnt="0"/>
      <dgm:spPr/>
    </dgm:pt>
    <dgm:pt modelId="{52CCFCB8-0471-4B8C-A6A2-9BE0D4FE6EC3}" type="pres">
      <dgm:prSet presAssocID="{F5A53778-9679-4643-9053-F15C71AEB33B}" presName="Name37" presStyleLbl="parChTrans1D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804CA1F2-9B31-4929-9B8A-4658487E8BC3}" type="pres">
      <dgm:prSet presAssocID="{77BCA76F-9387-4F33-A8A2-564CB4A2E905}" presName="hierRoot2" presStyleCnt="0">
        <dgm:presLayoutVars>
          <dgm:hierBranch val="init"/>
        </dgm:presLayoutVars>
      </dgm:prSet>
      <dgm:spPr/>
    </dgm:pt>
    <dgm:pt modelId="{1B8EAEA9-2FDD-4848-8A75-97D1C56963C1}" type="pres">
      <dgm:prSet presAssocID="{77BCA76F-9387-4F33-A8A2-564CB4A2E905}" presName="rootComposite" presStyleCnt="0"/>
      <dgm:spPr/>
    </dgm:pt>
    <dgm:pt modelId="{6FB536F8-5F1F-4D01-9AFC-C2DB4659D052}" type="pres">
      <dgm:prSet presAssocID="{77BCA76F-9387-4F33-A8A2-564CB4A2E905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520C51-D99D-4250-A4E9-C25614CE7D4D}" type="pres">
      <dgm:prSet presAssocID="{77BCA76F-9387-4F33-A8A2-564CB4A2E905}" presName="rootConnector" presStyleLbl="node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B491ED16-B80F-4C9F-B39B-AEEBE468B0EF}" type="pres">
      <dgm:prSet presAssocID="{77BCA76F-9387-4F33-A8A2-564CB4A2E905}" presName="hierChild4" presStyleCnt="0"/>
      <dgm:spPr/>
    </dgm:pt>
    <dgm:pt modelId="{C9E66DB3-C777-4573-847F-C9E8B00EE681}" type="pres">
      <dgm:prSet presAssocID="{77BCA76F-9387-4F33-A8A2-564CB4A2E905}" presName="hierChild5" presStyleCnt="0"/>
      <dgm:spPr/>
    </dgm:pt>
    <dgm:pt modelId="{E7A34582-B24B-4C60-A7B2-AFE0EA83CECC}" type="pres">
      <dgm:prSet presAssocID="{F8983C96-BCF1-4779-A635-03E037D5376A}" presName="Name37" presStyleLbl="parChTrans1D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D99E97FE-AF7B-46CD-97DA-DFD895BA5115}" type="pres">
      <dgm:prSet presAssocID="{044A6F07-2CCE-4D6F-A0CD-D14011509951}" presName="hierRoot2" presStyleCnt="0">
        <dgm:presLayoutVars>
          <dgm:hierBranch val="init"/>
        </dgm:presLayoutVars>
      </dgm:prSet>
      <dgm:spPr/>
    </dgm:pt>
    <dgm:pt modelId="{94B03AA3-33BA-45DB-941A-1DB497AB3AAC}" type="pres">
      <dgm:prSet presAssocID="{044A6F07-2CCE-4D6F-A0CD-D14011509951}" presName="rootComposite" presStyleCnt="0"/>
      <dgm:spPr/>
    </dgm:pt>
    <dgm:pt modelId="{7428E9D8-EC7E-49AA-94BB-126F8195BD7B}" type="pres">
      <dgm:prSet presAssocID="{044A6F07-2CCE-4D6F-A0CD-D14011509951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8C45E1-709E-41E8-9786-E3A29483C559}" type="pres">
      <dgm:prSet presAssocID="{044A6F07-2CCE-4D6F-A0CD-D14011509951}" presName="rootConnector" presStyleLbl="node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9009DF49-2779-423B-A6B3-E6E5A55B3721}" type="pres">
      <dgm:prSet presAssocID="{044A6F07-2CCE-4D6F-A0CD-D14011509951}" presName="hierChild4" presStyleCnt="0"/>
      <dgm:spPr/>
    </dgm:pt>
    <dgm:pt modelId="{A837C1EC-81CE-47E3-92C1-F3B55CA00FD5}" type="pres">
      <dgm:prSet presAssocID="{044A6F07-2CCE-4D6F-A0CD-D14011509951}" presName="hierChild5" presStyleCnt="0"/>
      <dgm:spPr/>
    </dgm:pt>
    <dgm:pt modelId="{A5556C4E-F9BE-455D-B2B2-DB86259522F3}" type="pres">
      <dgm:prSet presAssocID="{10C1F281-D9D9-4BE6-8730-238E2E627573}" presName="Name37" presStyleLbl="parChTrans1D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62838ABA-E826-4538-B988-3286B578EB47}" type="pres">
      <dgm:prSet presAssocID="{A946D3ED-26ED-4C9E-9466-55F686A0A8BB}" presName="hierRoot2" presStyleCnt="0">
        <dgm:presLayoutVars>
          <dgm:hierBranch val="init"/>
        </dgm:presLayoutVars>
      </dgm:prSet>
      <dgm:spPr/>
    </dgm:pt>
    <dgm:pt modelId="{87A6AB59-92CA-4EEF-A409-42ED657EEB06}" type="pres">
      <dgm:prSet presAssocID="{A946D3ED-26ED-4C9E-9466-55F686A0A8BB}" presName="rootComposite" presStyleCnt="0"/>
      <dgm:spPr/>
    </dgm:pt>
    <dgm:pt modelId="{79B1E371-09F4-4FB5-986B-7E18DAA4E271}" type="pres">
      <dgm:prSet presAssocID="{A946D3ED-26ED-4C9E-9466-55F686A0A8BB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69DB79-0202-4298-BDCB-CC2301C540A9}" type="pres">
      <dgm:prSet presAssocID="{A946D3ED-26ED-4C9E-9466-55F686A0A8BB}" presName="rootConnector" presStyleLbl="node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12AAFA0E-9501-44C5-87DF-89303B643201}" type="pres">
      <dgm:prSet presAssocID="{A946D3ED-26ED-4C9E-9466-55F686A0A8BB}" presName="hierChild4" presStyleCnt="0"/>
      <dgm:spPr/>
    </dgm:pt>
    <dgm:pt modelId="{5097C356-E403-4AC4-BED1-D33FD9FCB8CC}" type="pres">
      <dgm:prSet presAssocID="{A946D3ED-26ED-4C9E-9466-55F686A0A8BB}" presName="hierChild5" presStyleCnt="0"/>
      <dgm:spPr/>
    </dgm:pt>
    <dgm:pt modelId="{09548201-BEDA-4AF3-B567-1427740D3BEB}" type="pres">
      <dgm:prSet presAssocID="{67C047B9-C891-4E6A-BC4B-27680A539C97}" presName="hierChild5" presStyleCnt="0"/>
      <dgm:spPr/>
    </dgm:pt>
    <dgm:pt modelId="{96C487C9-80C7-436F-B2D1-0EB8B3BB1C3C}" type="pres">
      <dgm:prSet presAssocID="{81A2BFFF-0863-43AF-A4A1-E71EB7F8D050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A8FDAA47-29E4-4AE3-86E0-58DB46FBE46E}" type="pres">
      <dgm:prSet presAssocID="{3AC89D20-1F32-46C0-A7F4-0B2F09B45F43}" presName="hierRoot2" presStyleCnt="0">
        <dgm:presLayoutVars>
          <dgm:hierBranch val="init"/>
        </dgm:presLayoutVars>
      </dgm:prSet>
      <dgm:spPr/>
    </dgm:pt>
    <dgm:pt modelId="{A9F4A0C1-A1A8-43D7-A7A2-FF1373C6725C}" type="pres">
      <dgm:prSet presAssocID="{3AC89D20-1F32-46C0-A7F4-0B2F09B45F43}" presName="rootComposite" presStyleCnt="0"/>
      <dgm:spPr/>
    </dgm:pt>
    <dgm:pt modelId="{29A8ECE0-9D27-4500-895A-1C13A6862295}" type="pres">
      <dgm:prSet presAssocID="{3AC89D20-1F32-46C0-A7F4-0B2F09B45F43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042A62-9747-4217-99CE-A6A0558D98B9}" type="pres">
      <dgm:prSet presAssocID="{3AC89D20-1F32-46C0-A7F4-0B2F09B45F43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6D02A9C-2D53-460C-9DCC-37060B33AF30}" type="pres">
      <dgm:prSet presAssocID="{3AC89D20-1F32-46C0-A7F4-0B2F09B45F43}" presName="hierChild4" presStyleCnt="0"/>
      <dgm:spPr/>
    </dgm:pt>
    <dgm:pt modelId="{B5B2BA0A-EFE1-4C30-B2C2-10C53E660F9A}" type="pres">
      <dgm:prSet presAssocID="{F6CC0C4B-EFD0-4506-8E8F-7F173F45489B}" presName="Name37" presStyleLbl="parChTrans1D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1F8E28B4-9986-45EC-8D43-C839F96E71AA}" type="pres">
      <dgm:prSet presAssocID="{1C175C37-B4B6-4BA5-BD1A-7AD85CA89219}" presName="hierRoot2" presStyleCnt="0">
        <dgm:presLayoutVars>
          <dgm:hierBranch val="init"/>
        </dgm:presLayoutVars>
      </dgm:prSet>
      <dgm:spPr/>
    </dgm:pt>
    <dgm:pt modelId="{D423D2BE-6ACE-455F-9AE0-F6D3F873FA4F}" type="pres">
      <dgm:prSet presAssocID="{1C175C37-B4B6-4BA5-BD1A-7AD85CA89219}" presName="rootComposite" presStyleCnt="0"/>
      <dgm:spPr/>
    </dgm:pt>
    <dgm:pt modelId="{2EC13247-CB27-4BCC-B484-794CBB6194F2}" type="pres">
      <dgm:prSet presAssocID="{1C175C37-B4B6-4BA5-BD1A-7AD85CA89219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84E3CD-418E-4D64-950D-7CA4101BA431}" type="pres">
      <dgm:prSet presAssocID="{1C175C37-B4B6-4BA5-BD1A-7AD85CA89219}" presName="rootConnector" presStyleLbl="node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C606B7F6-9192-4B9E-A191-7BEC61656D71}" type="pres">
      <dgm:prSet presAssocID="{1C175C37-B4B6-4BA5-BD1A-7AD85CA89219}" presName="hierChild4" presStyleCnt="0"/>
      <dgm:spPr/>
    </dgm:pt>
    <dgm:pt modelId="{B7FC942B-A767-4FAD-A358-420E722CF7F2}" type="pres">
      <dgm:prSet presAssocID="{1C175C37-B4B6-4BA5-BD1A-7AD85CA89219}" presName="hierChild5" presStyleCnt="0"/>
      <dgm:spPr/>
    </dgm:pt>
    <dgm:pt modelId="{2859F827-6BC4-4F5C-8139-2293B9CE30C5}" type="pres">
      <dgm:prSet presAssocID="{A207C404-0ADF-40D5-B131-3877EA65BA4E}" presName="Name37" presStyleLbl="parChTrans1D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6E99966E-0FB4-4945-ABC9-A1141BAF3A2D}" type="pres">
      <dgm:prSet presAssocID="{86884E53-6F85-438C-8317-3A340F9F39A8}" presName="hierRoot2" presStyleCnt="0">
        <dgm:presLayoutVars>
          <dgm:hierBranch val="init"/>
        </dgm:presLayoutVars>
      </dgm:prSet>
      <dgm:spPr/>
    </dgm:pt>
    <dgm:pt modelId="{5290ECF1-E15C-4BE6-A616-89813C4B338C}" type="pres">
      <dgm:prSet presAssocID="{86884E53-6F85-438C-8317-3A340F9F39A8}" presName="rootComposite" presStyleCnt="0"/>
      <dgm:spPr/>
    </dgm:pt>
    <dgm:pt modelId="{636307CE-04DB-4BE2-AB3A-49E970B96D87}" type="pres">
      <dgm:prSet presAssocID="{86884E53-6F85-438C-8317-3A340F9F39A8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EC34EB-1EBC-4BFD-B17C-89D116A16DAA}" type="pres">
      <dgm:prSet presAssocID="{86884E53-6F85-438C-8317-3A340F9F39A8}" presName="rootConnector" presStyleLbl="node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97EF5F43-558D-40B0-9026-25FB842D4FF5}" type="pres">
      <dgm:prSet presAssocID="{86884E53-6F85-438C-8317-3A340F9F39A8}" presName="hierChild4" presStyleCnt="0"/>
      <dgm:spPr/>
    </dgm:pt>
    <dgm:pt modelId="{79C56B4F-0B93-4986-8B88-A76DFC9F3E80}" type="pres">
      <dgm:prSet presAssocID="{86884E53-6F85-438C-8317-3A340F9F39A8}" presName="hierChild5" presStyleCnt="0"/>
      <dgm:spPr/>
    </dgm:pt>
    <dgm:pt modelId="{C6F044D4-F8A6-4CCF-AB0D-362B4D8205B0}" type="pres">
      <dgm:prSet presAssocID="{F5E03758-306D-4576-BDAB-A29A655FEB20}" presName="Name37" presStyleLbl="parChTrans1D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EE513FD2-56FA-4484-A5DC-86863BFCE426}" type="pres">
      <dgm:prSet presAssocID="{B4904E70-1E41-430F-842C-EA28DFCC3427}" presName="hierRoot2" presStyleCnt="0">
        <dgm:presLayoutVars>
          <dgm:hierBranch val="init"/>
        </dgm:presLayoutVars>
      </dgm:prSet>
      <dgm:spPr/>
    </dgm:pt>
    <dgm:pt modelId="{03AAB10A-DB3D-4173-9F74-3884103BBDCB}" type="pres">
      <dgm:prSet presAssocID="{B4904E70-1E41-430F-842C-EA28DFCC3427}" presName="rootComposite" presStyleCnt="0"/>
      <dgm:spPr/>
    </dgm:pt>
    <dgm:pt modelId="{6BF43172-470E-469D-BBD2-57FF6A1304FC}" type="pres">
      <dgm:prSet presAssocID="{B4904E70-1E41-430F-842C-EA28DFCC3427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DBEAF3-EF9B-4EFA-8A19-CBBEE3F4C3AD}" type="pres">
      <dgm:prSet presAssocID="{B4904E70-1E41-430F-842C-EA28DFCC3427}" presName="rootConnector" presStyleLbl="node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C2F971A5-215D-418A-9645-064DEE5D6EB0}" type="pres">
      <dgm:prSet presAssocID="{B4904E70-1E41-430F-842C-EA28DFCC3427}" presName="hierChild4" presStyleCnt="0"/>
      <dgm:spPr/>
    </dgm:pt>
    <dgm:pt modelId="{2E482A36-C189-4B05-9A05-42A8DFA8FB8B}" type="pres">
      <dgm:prSet presAssocID="{B4904E70-1E41-430F-842C-EA28DFCC3427}" presName="hierChild5" presStyleCnt="0"/>
      <dgm:spPr/>
    </dgm:pt>
    <dgm:pt modelId="{21D421FC-44A4-48B2-9C6C-A855D9B69C64}" type="pres">
      <dgm:prSet presAssocID="{C3FE2048-4D90-4BB3-9CA5-A1CDBFA3472D}" presName="Name37" presStyleLbl="parChTrans1D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27A1DD77-4EAA-4576-AF6A-08542B05797F}" type="pres">
      <dgm:prSet presAssocID="{38DC0D87-CFDE-4FBE-98B4-81A4E22E7D07}" presName="hierRoot2" presStyleCnt="0">
        <dgm:presLayoutVars>
          <dgm:hierBranch val="init"/>
        </dgm:presLayoutVars>
      </dgm:prSet>
      <dgm:spPr/>
    </dgm:pt>
    <dgm:pt modelId="{F85D8474-53E4-40C4-BCA5-AEF8082C4875}" type="pres">
      <dgm:prSet presAssocID="{38DC0D87-CFDE-4FBE-98B4-81A4E22E7D07}" presName="rootComposite" presStyleCnt="0"/>
      <dgm:spPr/>
    </dgm:pt>
    <dgm:pt modelId="{03048E4F-210E-4B7F-A746-76289503A58C}" type="pres">
      <dgm:prSet presAssocID="{38DC0D87-CFDE-4FBE-98B4-81A4E22E7D07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C9E88B-7393-4E79-9A40-F3F6AC75E25D}" type="pres">
      <dgm:prSet presAssocID="{38DC0D87-CFDE-4FBE-98B4-81A4E22E7D07}" presName="rootConnector" presStyleLbl="node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3C4BD3B7-4340-4D7E-9CFE-934328BE7C34}" type="pres">
      <dgm:prSet presAssocID="{38DC0D87-CFDE-4FBE-98B4-81A4E22E7D07}" presName="hierChild4" presStyleCnt="0"/>
      <dgm:spPr/>
    </dgm:pt>
    <dgm:pt modelId="{3E0EEB9F-73F7-4D04-AFB7-3F210FA7A7B1}" type="pres">
      <dgm:prSet presAssocID="{38DC0D87-CFDE-4FBE-98B4-81A4E22E7D07}" presName="hierChild5" presStyleCnt="0"/>
      <dgm:spPr/>
    </dgm:pt>
    <dgm:pt modelId="{8D1C2ADF-4033-4045-90F3-D1D15667AF8F}" type="pres">
      <dgm:prSet presAssocID="{3AC89D20-1F32-46C0-A7F4-0B2F09B45F43}" presName="hierChild5" presStyleCnt="0"/>
      <dgm:spPr/>
    </dgm:pt>
    <dgm:pt modelId="{C56934C2-0E24-4AAC-86E1-24502DE8003F}" type="pres">
      <dgm:prSet presAssocID="{636F2475-C85C-44F1-82EF-9B5F80267898}" presName="hierChild3" presStyleCnt="0"/>
      <dgm:spPr/>
    </dgm:pt>
  </dgm:ptLst>
  <dgm:cxnLst>
    <dgm:cxn modelId="{4CF4A4D6-12CB-45B1-8AA9-C4AE66E544F5}" type="presOf" srcId="{6A127D8A-74A9-450F-B37D-DB0F7499B5D2}" destId="{C1157774-D5CA-4294-B0B3-2FE69DC01722}" srcOrd="0" destOrd="0" presId="urn:microsoft.com/office/officeart/2005/8/layout/orgChart1"/>
    <dgm:cxn modelId="{C5D7587E-E330-4EB6-AC86-6D8C66160506}" type="presOf" srcId="{86884E53-6F85-438C-8317-3A340F9F39A8}" destId="{636307CE-04DB-4BE2-AB3A-49E970B96D87}" srcOrd="0" destOrd="0" presId="urn:microsoft.com/office/officeart/2005/8/layout/orgChart1"/>
    <dgm:cxn modelId="{CE54F536-F56C-45B5-9072-53D099C83703}" srcId="{636F2475-C85C-44F1-82EF-9B5F80267898}" destId="{DCA39F21-23DA-4198-B778-826BBB00BC6B}" srcOrd="2" destOrd="0" parTransId="{68CCF825-0AFF-493A-92BD-81C9A616BF52}" sibTransId="{652E5875-61AD-4D81-AAC7-B3632E4E0D20}"/>
    <dgm:cxn modelId="{45198B77-6084-4F52-BF9C-CCBAA2689D7E}" type="presOf" srcId="{77BCA76F-9387-4F33-A8A2-564CB4A2E905}" destId="{D9520C51-D99D-4250-A4E9-C25614CE7D4D}" srcOrd="1" destOrd="0" presId="urn:microsoft.com/office/officeart/2005/8/layout/orgChart1"/>
    <dgm:cxn modelId="{F79F90BC-BC78-4F7B-8A72-305769EC1D4E}" type="presOf" srcId="{86884E53-6F85-438C-8317-3A340F9F39A8}" destId="{23EC34EB-1EBC-4BFD-B17C-89D116A16DAA}" srcOrd="1" destOrd="0" presId="urn:microsoft.com/office/officeart/2005/8/layout/orgChart1"/>
    <dgm:cxn modelId="{DB82DEF9-8340-4056-81AB-8D1274C52583}" type="presOf" srcId="{A946D3ED-26ED-4C9E-9466-55F686A0A8BB}" destId="{AE69DB79-0202-4298-BDCB-CC2301C540A9}" srcOrd="1" destOrd="0" presId="urn:microsoft.com/office/officeart/2005/8/layout/orgChart1"/>
    <dgm:cxn modelId="{85381264-E3AB-4947-A90D-1D84508462BF}" type="presOf" srcId="{3B3A6AEE-6211-4C42-BA58-6534FDB9895C}" destId="{532BEFDE-DD54-41BD-AA65-56AE5B1EF1A0}" srcOrd="0" destOrd="0" presId="urn:microsoft.com/office/officeart/2005/8/layout/orgChart1"/>
    <dgm:cxn modelId="{4DA298BD-1A88-48EA-A5AF-20114707341A}" type="presOf" srcId="{A946D3ED-26ED-4C9E-9466-55F686A0A8BB}" destId="{79B1E371-09F4-4FB5-986B-7E18DAA4E271}" srcOrd="0" destOrd="0" presId="urn:microsoft.com/office/officeart/2005/8/layout/orgChart1"/>
    <dgm:cxn modelId="{651928FE-313E-428B-97B1-783A5211B6A8}" type="presOf" srcId="{DCA39F21-23DA-4198-B778-826BBB00BC6B}" destId="{76462AF8-8C49-4294-AA9A-6490B47E7B50}" srcOrd="0" destOrd="0" presId="urn:microsoft.com/office/officeart/2005/8/layout/orgChart1"/>
    <dgm:cxn modelId="{4F46E2AC-4AFA-47D5-A42E-2C6E87491F9F}" srcId="{67C047B9-C891-4E6A-BC4B-27680A539C97}" destId="{77BCA76F-9387-4F33-A8A2-564CB4A2E905}" srcOrd="1" destOrd="0" parTransId="{F5A53778-9679-4643-9053-F15C71AEB33B}" sibTransId="{A792DF41-11B9-4D18-936D-A3B875153D60}"/>
    <dgm:cxn modelId="{E43418BE-E02E-4D0D-A34B-648A6FB3D437}" type="presOf" srcId="{CAE69685-45B6-473B-9A8A-2E9D02968302}" destId="{F27B2946-10BE-414C-B082-47D378B92D3D}" srcOrd="1" destOrd="0" presId="urn:microsoft.com/office/officeart/2005/8/layout/orgChart1"/>
    <dgm:cxn modelId="{98EBB356-B15E-4CDB-AD7B-884EA3D014C2}" type="presOf" srcId="{636F2475-C85C-44F1-82EF-9B5F80267898}" destId="{29BAC313-E145-4E22-B64D-B7B21B5E319D}" srcOrd="0" destOrd="0" presId="urn:microsoft.com/office/officeart/2005/8/layout/orgChart1"/>
    <dgm:cxn modelId="{54A0E2A4-89E8-404F-A77D-539A991071B8}" srcId="{3AC89D20-1F32-46C0-A7F4-0B2F09B45F43}" destId="{1C175C37-B4B6-4BA5-BD1A-7AD85CA89219}" srcOrd="0" destOrd="0" parTransId="{F6CC0C4B-EFD0-4506-8E8F-7F173F45489B}" sibTransId="{66866025-B492-405F-B248-CA570A04E44B}"/>
    <dgm:cxn modelId="{EDEB9ABF-17C6-4F89-8B64-F5C6A46011E3}" type="presOf" srcId="{81A2BFFF-0863-43AF-A4A1-E71EB7F8D050}" destId="{96C487C9-80C7-436F-B2D1-0EB8B3BB1C3C}" srcOrd="0" destOrd="0" presId="urn:microsoft.com/office/officeart/2005/8/layout/orgChart1"/>
    <dgm:cxn modelId="{87A2F54F-CFCE-4CDB-B7A1-37F967506E1B}" type="presOf" srcId="{D7E3EEE7-4F3E-4E95-8F46-BAF7D5FF917D}" destId="{5F9A6F4E-65BF-44C1-AC64-AFD6947003CE}" srcOrd="0" destOrd="0" presId="urn:microsoft.com/office/officeart/2005/8/layout/orgChart1"/>
    <dgm:cxn modelId="{52AA0C32-95E0-40D3-9F97-DDF7B731139E}" srcId="{C6D16BD0-9D99-4DBC-8235-F7B692B86D67}" destId="{C38446CC-8E9E-4602-A313-ADCF991D5D82}" srcOrd="1" destOrd="0" parTransId="{0E3AA462-18E3-4D29-9DC5-8A0137FEC375}" sibTransId="{B5B6517C-2C25-4E33-A19C-14F0FAF7B724}"/>
    <dgm:cxn modelId="{826C226C-6D31-4D3A-9E28-512B18CFDA47}" type="presOf" srcId="{9A6FAA3E-A691-4B84-AB28-38050781FDAE}" destId="{CEEFF332-A629-469C-9313-CEE860E53C45}" srcOrd="1" destOrd="0" presId="urn:microsoft.com/office/officeart/2005/8/layout/orgChart1"/>
    <dgm:cxn modelId="{3F4709F0-3ABE-4A8C-A181-E7A0EF129D95}" type="presOf" srcId="{C38446CC-8E9E-4602-A313-ADCF991D5D82}" destId="{9799D3E9-77FA-4E59-94C5-1E7DB64B78FB}" srcOrd="0" destOrd="0" presId="urn:microsoft.com/office/officeart/2005/8/layout/orgChart1"/>
    <dgm:cxn modelId="{745FECFE-D257-47A2-9376-488C52238244}" type="presOf" srcId="{38DC0D87-CFDE-4FBE-98B4-81A4E22E7D07}" destId="{03048E4F-210E-4B7F-A746-76289503A58C}" srcOrd="0" destOrd="0" presId="urn:microsoft.com/office/officeart/2005/8/layout/orgChart1"/>
    <dgm:cxn modelId="{50023075-6DBE-4EC7-A3CA-73E7EA262EDD}" type="presOf" srcId="{DD0EDD28-658E-44A7-BF2C-0E9BA58E0EE6}" destId="{EA09D251-8783-43EB-9DC3-3125707B0073}" srcOrd="0" destOrd="0" presId="urn:microsoft.com/office/officeart/2005/8/layout/orgChart1"/>
    <dgm:cxn modelId="{9DB791F2-C947-449F-A387-569A61A99E83}" srcId="{A4003EA8-9478-4952-946C-960838AC7E2D}" destId="{6A127D8A-74A9-450F-B37D-DB0F7499B5D2}" srcOrd="0" destOrd="0" parTransId="{5E9FA47E-5756-4692-BA7A-0C3123FD2799}" sibTransId="{7040C728-3CC6-4CA7-96BC-F9F0D1DCD102}"/>
    <dgm:cxn modelId="{62785A43-EB4F-495E-8139-0B670E80AA5D}" type="presOf" srcId="{67C047B9-C891-4E6A-BC4B-27680A539C97}" destId="{D33A20E5-3AC8-4768-9E3F-5649F413FA11}" srcOrd="0" destOrd="0" presId="urn:microsoft.com/office/officeart/2005/8/layout/orgChart1"/>
    <dgm:cxn modelId="{3D8843B6-BDB6-4BCD-AE41-AB750E219601}" type="presOf" srcId="{67C047B9-C891-4E6A-BC4B-27680A539C97}" destId="{39FF8FC3-1A2D-4034-9DF5-6063F93171BB}" srcOrd="1" destOrd="0" presId="urn:microsoft.com/office/officeart/2005/8/layout/orgChart1"/>
    <dgm:cxn modelId="{5B0B4CF3-9C78-4C5D-A228-0EBBE7CC2AA6}" srcId="{67C047B9-C891-4E6A-BC4B-27680A539C97}" destId="{CAE69685-45B6-473B-9A8A-2E9D02968302}" srcOrd="0" destOrd="0" parTransId="{3B3A6AEE-6211-4C42-BA58-6534FDB9895C}" sibTransId="{E9007AD9-011D-4B0A-91E5-29E386977D8A}"/>
    <dgm:cxn modelId="{D8E3DA72-5C1E-4FDB-9DA0-DF4AAA78D049}" type="presOf" srcId="{10C1F281-D9D9-4BE6-8730-238E2E627573}" destId="{A5556C4E-F9BE-455D-B2B2-DB86259522F3}" srcOrd="0" destOrd="0" presId="urn:microsoft.com/office/officeart/2005/8/layout/orgChart1"/>
    <dgm:cxn modelId="{8E8E0959-1BDA-47F9-80E7-42F065FE3805}" srcId="{3AC89D20-1F32-46C0-A7F4-0B2F09B45F43}" destId="{B4904E70-1E41-430F-842C-EA28DFCC3427}" srcOrd="2" destOrd="0" parTransId="{F5E03758-306D-4576-BDAB-A29A655FEB20}" sibTransId="{715A9879-F562-4FF8-B102-7A96D22A682D}"/>
    <dgm:cxn modelId="{6FCCE39A-08D5-4993-A76A-CEBEAAAFF183}" type="presOf" srcId="{A4003EA8-9478-4952-946C-960838AC7E2D}" destId="{61D104AD-AD2F-4C1C-9820-BA27BB57BD7B}" srcOrd="1" destOrd="0" presId="urn:microsoft.com/office/officeart/2005/8/layout/orgChart1"/>
    <dgm:cxn modelId="{EED0A463-F7F1-46ED-BC4D-E0A2F50073D4}" type="presOf" srcId="{9A6FAA3E-A691-4B84-AB28-38050781FDAE}" destId="{32378583-F07E-4BE2-81B0-736F4BD51E90}" srcOrd="0" destOrd="0" presId="urn:microsoft.com/office/officeart/2005/8/layout/orgChart1"/>
    <dgm:cxn modelId="{9735E36C-1296-435F-AF2F-540C08CE9EA0}" type="presOf" srcId="{3AC89D20-1F32-46C0-A7F4-0B2F09B45F43}" destId="{E2042A62-9747-4217-99CE-A6A0558D98B9}" srcOrd="1" destOrd="0" presId="urn:microsoft.com/office/officeart/2005/8/layout/orgChart1"/>
    <dgm:cxn modelId="{7FBA7C62-8F97-420E-9131-50B25899DFA8}" type="presOf" srcId="{C6D16BD0-9D99-4DBC-8235-F7B692B86D67}" destId="{93C8152D-AFEA-4BD9-9BB3-CC3084CDE293}" srcOrd="0" destOrd="0" presId="urn:microsoft.com/office/officeart/2005/8/layout/orgChart1"/>
    <dgm:cxn modelId="{058C6A66-FDE8-47AA-AF5E-11640BB65C3B}" srcId="{636F2475-C85C-44F1-82EF-9B5F80267898}" destId="{A4003EA8-9478-4952-946C-960838AC7E2D}" srcOrd="1" destOrd="0" parTransId="{77D01957-980F-461E-9B04-6189ECD92BC8}" sibTransId="{B34ED128-A86A-4C7F-BAEB-F266FDA2A0AA}"/>
    <dgm:cxn modelId="{8EB38F24-EF65-4D85-AF9A-5AB92D42C4F6}" srcId="{DD0EDD28-658E-44A7-BF2C-0E9BA58E0EE6}" destId="{636F2475-C85C-44F1-82EF-9B5F80267898}" srcOrd="0" destOrd="0" parTransId="{56B7A78E-104B-4004-A8BD-7492FCA078D1}" sibTransId="{26DA2F03-4C15-4837-9CB1-66F876DD454D}"/>
    <dgm:cxn modelId="{FD86AF8D-2214-4098-9286-6A76194348E0}" srcId="{636F2475-C85C-44F1-82EF-9B5F80267898}" destId="{67C047B9-C891-4E6A-BC4B-27680A539C97}" srcOrd="3" destOrd="0" parTransId="{8264043B-C5F3-499F-BE94-116BAA387A38}" sibTransId="{449B553C-E977-4E2C-BEF9-1FE4E71DCE34}"/>
    <dgm:cxn modelId="{C67240C5-09DA-4C3B-81E6-811F47D9A389}" type="presOf" srcId="{B4904E70-1E41-430F-842C-EA28DFCC3427}" destId="{6BF43172-470E-469D-BBD2-57FF6A1304FC}" srcOrd="0" destOrd="0" presId="urn:microsoft.com/office/officeart/2005/8/layout/orgChart1"/>
    <dgm:cxn modelId="{7C03F48F-8E25-40DD-85F1-B54118855A3B}" type="presOf" srcId="{F5E03758-306D-4576-BDAB-A29A655FEB20}" destId="{C6F044D4-F8A6-4CCF-AB0D-362B4D8205B0}" srcOrd="0" destOrd="0" presId="urn:microsoft.com/office/officeart/2005/8/layout/orgChart1"/>
    <dgm:cxn modelId="{5875A0A7-E605-47FB-97DD-DEEC3D843507}" type="presOf" srcId="{93D00C51-F182-4461-B225-CC430112B52A}" destId="{9F80A371-3FD4-4B63-BA2E-6512CE1178D1}" srcOrd="0" destOrd="0" presId="urn:microsoft.com/office/officeart/2005/8/layout/orgChart1"/>
    <dgm:cxn modelId="{EAAF906C-AFD5-46A4-B678-0BD38003F8C3}" type="presOf" srcId="{8264043B-C5F3-499F-BE94-116BAA387A38}" destId="{B2C3A6FA-560D-4790-B59D-E26C66E970BF}" srcOrd="0" destOrd="0" presId="urn:microsoft.com/office/officeart/2005/8/layout/orgChart1"/>
    <dgm:cxn modelId="{DBA13944-1A97-4E8C-953D-E6B85B9928A0}" type="presOf" srcId="{C3FE2048-4D90-4BB3-9CA5-A1CDBFA3472D}" destId="{21D421FC-44A4-48B2-9C6C-A855D9B69C64}" srcOrd="0" destOrd="0" presId="urn:microsoft.com/office/officeart/2005/8/layout/orgChart1"/>
    <dgm:cxn modelId="{ED24559C-99DF-436C-B199-47571928C4BD}" type="presOf" srcId="{F5A53778-9679-4643-9053-F15C71AEB33B}" destId="{52CCFCB8-0471-4B8C-A6A2-9BE0D4FE6EC3}" srcOrd="0" destOrd="0" presId="urn:microsoft.com/office/officeart/2005/8/layout/orgChart1"/>
    <dgm:cxn modelId="{CBF1B5C5-D813-41CB-B56C-19C755F5866C}" type="presOf" srcId="{044A6F07-2CCE-4D6F-A0CD-D14011509951}" destId="{7428E9D8-EC7E-49AA-94BB-126F8195BD7B}" srcOrd="0" destOrd="0" presId="urn:microsoft.com/office/officeart/2005/8/layout/orgChart1"/>
    <dgm:cxn modelId="{C73CF1EF-78DB-4156-B5BB-D594438ED09A}" type="presOf" srcId="{0E3AA462-18E3-4D29-9DC5-8A0137FEC375}" destId="{C16041D1-167F-450E-92BD-009B3817D03A}" srcOrd="0" destOrd="0" presId="urn:microsoft.com/office/officeart/2005/8/layout/orgChart1"/>
    <dgm:cxn modelId="{8B5FB168-CE2E-4E48-9922-BFC352BDCED1}" srcId="{C6D16BD0-9D99-4DBC-8235-F7B692B86D67}" destId="{D7E3EEE7-4F3E-4E95-8F46-BAF7D5FF917D}" srcOrd="0" destOrd="0" parTransId="{0E927021-2691-4184-8FA6-8A6A1744615F}" sibTransId="{59334F71-49A5-45DA-A9BB-40F7827CCA92}"/>
    <dgm:cxn modelId="{27706D49-E49D-4D2E-A573-6C4CAEE423DD}" type="presOf" srcId="{77D01957-980F-461E-9B04-6189ECD92BC8}" destId="{06B6B07E-8092-4CC7-9108-D51EBA0AB495}" srcOrd="0" destOrd="0" presId="urn:microsoft.com/office/officeart/2005/8/layout/orgChart1"/>
    <dgm:cxn modelId="{E39EB9CE-EE6F-44A2-833A-E66B0618E2AD}" type="presOf" srcId="{CAE69685-45B6-473B-9A8A-2E9D02968302}" destId="{04A9D75C-FAC9-4B18-AD40-AAD02D0DD7B4}" srcOrd="0" destOrd="0" presId="urn:microsoft.com/office/officeart/2005/8/layout/orgChart1"/>
    <dgm:cxn modelId="{A8CA3389-A18A-4655-8BF9-002F4F117408}" srcId="{67C047B9-C891-4E6A-BC4B-27680A539C97}" destId="{044A6F07-2CCE-4D6F-A0CD-D14011509951}" srcOrd="2" destOrd="0" parTransId="{F8983C96-BCF1-4779-A635-03E037D5376A}" sibTransId="{84438405-5528-4BAA-BC8A-20658D2B4C71}"/>
    <dgm:cxn modelId="{C4EE8940-5A94-4014-8F5D-87723FD092BE}" type="presOf" srcId="{38DC0D87-CFDE-4FBE-98B4-81A4E22E7D07}" destId="{00C9E88B-7393-4E79-9A40-F3F6AC75E25D}" srcOrd="1" destOrd="0" presId="urn:microsoft.com/office/officeart/2005/8/layout/orgChart1"/>
    <dgm:cxn modelId="{D6623E95-FF14-432E-9EF9-29A66F67026F}" type="presOf" srcId="{636F2475-C85C-44F1-82EF-9B5F80267898}" destId="{581418FA-8213-4014-B2C9-FB846FC3DB73}" srcOrd="1" destOrd="0" presId="urn:microsoft.com/office/officeart/2005/8/layout/orgChart1"/>
    <dgm:cxn modelId="{B01569CE-B60B-40A4-8091-5A095662832C}" type="presOf" srcId="{C6D16BD0-9D99-4DBC-8235-F7B692B86D67}" destId="{500DCB97-2EB2-4AB9-BB49-369DFE8F031D}" srcOrd="1" destOrd="0" presId="urn:microsoft.com/office/officeart/2005/8/layout/orgChart1"/>
    <dgm:cxn modelId="{35BC86F7-F42C-4AD9-B42E-F83EC40B4D1D}" type="presOf" srcId="{F6CC0C4B-EFD0-4506-8E8F-7F173F45489B}" destId="{B5B2BA0A-EFE1-4C30-B2C2-10C53E660F9A}" srcOrd="0" destOrd="0" presId="urn:microsoft.com/office/officeart/2005/8/layout/orgChart1"/>
    <dgm:cxn modelId="{FDDBFC71-5683-47C2-8A74-E9451E04C837}" type="presOf" srcId="{B4904E70-1E41-430F-842C-EA28DFCC3427}" destId="{96DBEAF3-EF9B-4EFA-8A19-CBBEE3F4C3AD}" srcOrd="1" destOrd="0" presId="urn:microsoft.com/office/officeart/2005/8/layout/orgChart1"/>
    <dgm:cxn modelId="{48F22FA5-ED24-431A-B023-7B2596705644}" srcId="{67C047B9-C891-4E6A-BC4B-27680A539C97}" destId="{A946D3ED-26ED-4C9E-9466-55F686A0A8BB}" srcOrd="3" destOrd="0" parTransId="{10C1F281-D9D9-4BE6-8730-238E2E627573}" sibTransId="{AF504F12-520D-43C4-A2C5-07A46C532C50}"/>
    <dgm:cxn modelId="{4EDF99C9-B96D-4DD0-893F-548DAE840211}" type="presOf" srcId="{D7E3EEE7-4F3E-4E95-8F46-BAF7D5FF917D}" destId="{982B8B62-4990-4376-B395-4604A788109C}" srcOrd="1" destOrd="0" presId="urn:microsoft.com/office/officeart/2005/8/layout/orgChart1"/>
    <dgm:cxn modelId="{E649D136-9763-473D-9559-DD1108F5979C}" type="presOf" srcId="{A207C404-0ADF-40D5-B131-3877EA65BA4E}" destId="{2859F827-6BC4-4F5C-8139-2293B9CE30C5}" srcOrd="0" destOrd="0" presId="urn:microsoft.com/office/officeart/2005/8/layout/orgChart1"/>
    <dgm:cxn modelId="{6C4F4308-43B4-46B5-85E3-4D4E66B0DB7A}" type="presOf" srcId="{68CCF825-0AFF-493A-92BD-81C9A616BF52}" destId="{762CDE79-273A-42A8-A43C-04DAD4953702}" srcOrd="0" destOrd="0" presId="urn:microsoft.com/office/officeart/2005/8/layout/orgChart1"/>
    <dgm:cxn modelId="{A0B6F342-E35C-4013-BF0A-C82449D93E7F}" type="presOf" srcId="{6A127D8A-74A9-450F-B37D-DB0F7499B5D2}" destId="{FBEDCE0F-A8C7-4F0B-853A-77409C867EC6}" srcOrd="1" destOrd="0" presId="urn:microsoft.com/office/officeart/2005/8/layout/orgChart1"/>
    <dgm:cxn modelId="{5DA8C697-ED93-4F7E-A4AD-E923C4E77F6E}" type="presOf" srcId="{A4003EA8-9478-4952-946C-960838AC7E2D}" destId="{0BC0279A-FF40-400E-8F43-E7030EC46418}" srcOrd="0" destOrd="0" presId="urn:microsoft.com/office/officeart/2005/8/layout/orgChart1"/>
    <dgm:cxn modelId="{F82B03ED-A828-4B42-8914-DC3E99D20663}" type="presOf" srcId="{5E9FA47E-5756-4692-BA7A-0C3123FD2799}" destId="{0425F09A-6CBA-4CC3-99B8-27C303506C96}" srcOrd="0" destOrd="0" presId="urn:microsoft.com/office/officeart/2005/8/layout/orgChart1"/>
    <dgm:cxn modelId="{CFDC8404-C9F3-4475-9874-177EAFE590E7}" srcId="{C6D16BD0-9D99-4DBC-8235-F7B692B86D67}" destId="{9A6FAA3E-A691-4B84-AB28-38050781FDAE}" srcOrd="2" destOrd="0" parTransId="{93D00C51-F182-4461-B225-CC430112B52A}" sibTransId="{FAB85DE6-D894-478A-B4A5-C83D2B12A55A}"/>
    <dgm:cxn modelId="{D77DAC5D-D954-4A64-B86E-272F1F9ABBE2}" srcId="{636F2475-C85C-44F1-82EF-9B5F80267898}" destId="{3AC89D20-1F32-46C0-A7F4-0B2F09B45F43}" srcOrd="4" destOrd="0" parTransId="{81A2BFFF-0863-43AF-A4A1-E71EB7F8D050}" sibTransId="{09E6B49F-2665-4393-B38F-8867B1F03811}"/>
    <dgm:cxn modelId="{5E0E0DDE-80C5-400A-B5CC-3926C59B97F2}" type="presOf" srcId="{77BCA76F-9387-4F33-A8A2-564CB4A2E905}" destId="{6FB536F8-5F1F-4D01-9AFC-C2DB4659D052}" srcOrd="0" destOrd="0" presId="urn:microsoft.com/office/officeart/2005/8/layout/orgChart1"/>
    <dgm:cxn modelId="{5430597F-2273-4FC2-B30C-5930F1794F0F}" type="presOf" srcId="{F8983C96-BCF1-4779-A635-03E037D5376A}" destId="{E7A34582-B24B-4C60-A7B2-AFE0EA83CECC}" srcOrd="0" destOrd="0" presId="urn:microsoft.com/office/officeart/2005/8/layout/orgChart1"/>
    <dgm:cxn modelId="{CB3D9D0C-DF14-49B2-AC61-22E4A6226783}" type="presOf" srcId="{C38446CC-8E9E-4602-A313-ADCF991D5D82}" destId="{3667BBB0-9D3A-4182-80A8-20F15C3EFA31}" srcOrd="1" destOrd="0" presId="urn:microsoft.com/office/officeart/2005/8/layout/orgChart1"/>
    <dgm:cxn modelId="{15ACF67B-165F-4C56-9852-553DE4DCF0C8}" type="presOf" srcId="{26350983-C9F9-43E3-A91E-7B953FEA3C01}" destId="{63968B09-15F3-4E3A-B1A4-6B505FC3FFB5}" srcOrd="0" destOrd="0" presId="urn:microsoft.com/office/officeart/2005/8/layout/orgChart1"/>
    <dgm:cxn modelId="{BFAF5D9F-B923-4423-AD9C-9288629287DF}" type="presOf" srcId="{1C175C37-B4B6-4BA5-BD1A-7AD85CA89219}" destId="{2EC13247-CB27-4BCC-B484-794CBB6194F2}" srcOrd="0" destOrd="0" presId="urn:microsoft.com/office/officeart/2005/8/layout/orgChart1"/>
    <dgm:cxn modelId="{261A1593-76A9-4972-8A66-06BAE97A5650}" type="presOf" srcId="{3AC89D20-1F32-46C0-A7F4-0B2F09B45F43}" destId="{29A8ECE0-9D27-4500-895A-1C13A6862295}" srcOrd="0" destOrd="0" presId="urn:microsoft.com/office/officeart/2005/8/layout/orgChart1"/>
    <dgm:cxn modelId="{6074045B-2D77-44F8-A687-EEF9533D38F2}" srcId="{3AC89D20-1F32-46C0-A7F4-0B2F09B45F43}" destId="{86884E53-6F85-438C-8317-3A340F9F39A8}" srcOrd="1" destOrd="0" parTransId="{A207C404-0ADF-40D5-B131-3877EA65BA4E}" sibTransId="{49485908-2B56-4998-AF68-36B227414C5D}"/>
    <dgm:cxn modelId="{1ACB1E72-6C27-4F84-BC96-58B053089F62}" type="presOf" srcId="{0E927021-2691-4184-8FA6-8A6A1744615F}" destId="{7E27AB3D-6B58-473B-83A8-E9734C838103}" srcOrd="0" destOrd="0" presId="urn:microsoft.com/office/officeart/2005/8/layout/orgChart1"/>
    <dgm:cxn modelId="{8E33AAC0-DE7A-479A-B297-800B15C79BA8}" srcId="{636F2475-C85C-44F1-82EF-9B5F80267898}" destId="{C6D16BD0-9D99-4DBC-8235-F7B692B86D67}" srcOrd="0" destOrd="0" parTransId="{26350983-C9F9-43E3-A91E-7B953FEA3C01}" sibTransId="{BE04C26A-F20A-4F8A-86BE-0053A578E6F2}"/>
    <dgm:cxn modelId="{6A97192C-1E8D-4011-AB9C-1978D18681B5}" type="presOf" srcId="{1C175C37-B4B6-4BA5-BD1A-7AD85CA89219}" destId="{1F84E3CD-418E-4D64-950D-7CA4101BA431}" srcOrd="1" destOrd="0" presId="urn:microsoft.com/office/officeart/2005/8/layout/orgChart1"/>
    <dgm:cxn modelId="{2CA3F0E4-98C9-4EE1-89BE-2C9ACF870EE2}" type="presOf" srcId="{DCA39F21-23DA-4198-B778-826BBB00BC6B}" destId="{E7EA9B83-629B-428F-94A2-126EF30D696F}" srcOrd="1" destOrd="0" presId="urn:microsoft.com/office/officeart/2005/8/layout/orgChart1"/>
    <dgm:cxn modelId="{8C3D1D60-C2DE-4908-9E0E-C9B91FEA078D}" srcId="{3AC89D20-1F32-46C0-A7F4-0B2F09B45F43}" destId="{38DC0D87-CFDE-4FBE-98B4-81A4E22E7D07}" srcOrd="3" destOrd="0" parTransId="{C3FE2048-4D90-4BB3-9CA5-A1CDBFA3472D}" sibTransId="{01D1D214-3638-47C0-BBED-0DBA7FB9DCC6}"/>
    <dgm:cxn modelId="{CF83A24A-1C43-4517-B299-AADBBCA9AC41}" type="presOf" srcId="{044A6F07-2CCE-4D6F-A0CD-D14011509951}" destId="{A98C45E1-709E-41E8-9786-E3A29483C559}" srcOrd="1" destOrd="0" presId="urn:microsoft.com/office/officeart/2005/8/layout/orgChart1"/>
    <dgm:cxn modelId="{1A53DB29-9B2A-462D-BD9C-C1E688C76866}" type="presParOf" srcId="{EA09D251-8783-43EB-9DC3-3125707B0073}" destId="{7C870575-BC9C-4B4B-8557-A83139EDBF96}" srcOrd="0" destOrd="0" presId="urn:microsoft.com/office/officeart/2005/8/layout/orgChart1"/>
    <dgm:cxn modelId="{4BDC2CC3-0A5A-46C2-9DD1-5D977FE240BA}" type="presParOf" srcId="{7C870575-BC9C-4B4B-8557-A83139EDBF96}" destId="{7BC0F409-FCDE-4DF3-9F03-0E2C44C1FF49}" srcOrd="0" destOrd="0" presId="urn:microsoft.com/office/officeart/2005/8/layout/orgChart1"/>
    <dgm:cxn modelId="{11E0FA69-564B-401B-A9D4-0C36A5A1FA9D}" type="presParOf" srcId="{7BC0F409-FCDE-4DF3-9F03-0E2C44C1FF49}" destId="{29BAC313-E145-4E22-B64D-B7B21B5E319D}" srcOrd="0" destOrd="0" presId="urn:microsoft.com/office/officeart/2005/8/layout/orgChart1"/>
    <dgm:cxn modelId="{9A8428F5-A530-4EC2-845B-BEAE0A1CAB53}" type="presParOf" srcId="{7BC0F409-FCDE-4DF3-9F03-0E2C44C1FF49}" destId="{581418FA-8213-4014-B2C9-FB846FC3DB73}" srcOrd="1" destOrd="0" presId="urn:microsoft.com/office/officeart/2005/8/layout/orgChart1"/>
    <dgm:cxn modelId="{17EB57F2-B220-47D0-97B7-122B1B80625C}" type="presParOf" srcId="{7C870575-BC9C-4B4B-8557-A83139EDBF96}" destId="{7A92E249-27A1-4959-8587-F000D31EBEC8}" srcOrd="1" destOrd="0" presId="urn:microsoft.com/office/officeart/2005/8/layout/orgChart1"/>
    <dgm:cxn modelId="{72A4E012-BF62-477B-939B-79F6BB066102}" type="presParOf" srcId="{7A92E249-27A1-4959-8587-F000D31EBEC8}" destId="{63968B09-15F3-4E3A-B1A4-6B505FC3FFB5}" srcOrd="0" destOrd="0" presId="urn:microsoft.com/office/officeart/2005/8/layout/orgChart1"/>
    <dgm:cxn modelId="{B3126C9F-72BD-4CB8-AEB4-A341FEFA3E79}" type="presParOf" srcId="{7A92E249-27A1-4959-8587-F000D31EBEC8}" destId="{5A360600-98B0-4A52-A352-7A40CCB36CE4}" srcOrd="1" destOrd="0" presId="urn:microsoft.com/office/officeart/2005/8/layout/orgChart1"/>
    <dgm:cxn modelId="{6EE74F3F-394B-47F6-9201-E06DC32620DE}" type="presParOf" srcId="{5A360600-98B0-4A52-A352-7A40CCB36CE4}" destId="{BD01D235-D90C-4536-B79A-DC71A0A756F9}" srcOrd="0" destOrd="0" presId="urn:microsoft.com/office/officeart/2005/8/layout/orgChart1"/>
    <dgm:cxn modelId="{C2943C7E-E0CB-4502-8A9A-58D8AF7491B9}" type="presParOf" srcId="{BD01D235-D90C-4536-B79A-DC71A0A756F9}" destId="{93C8152D-AFEA-4BD9-9BB3-CC3084CDE293}" srcOrd="0" destOrd="0" presId="urn:microsoft.com/office/officeart/2005/8/layout/orgChart1"/>
    <dgm:cxn modelId="{66012CC2-4E6C-4ABE-8008-1BA22C74F097}" type="presParOf" srcId="{BD01D235-D90C-4536-B79A-DC71A0A756F9}" destId="{500DCB97-2EB2-4AB9-BB49-369DFE8F031D}" srcOrd="1" destOrd="0" presId="urn:microsoft.com/office/officeart/2005/8/layout/orgChart1"/>
    <dgm:cxn modelId="{F9DE415C-79AA-468F-8D10-7A0A4B11C7CC}" type="presParOf" srcId="{5A360600-98B0-4A52-A352-7A40CCB36CE4}" destId="{12D9FF64-C96F-4155-9E75-1001E4260A92}" srcOrd="1" destOrd="0" presId="urn:microsoft.com/office/officeart/2005/8/layout/orgChart1"/>
    <dgm:cxn modelId="{D6FDF16D-F2AB-4788-ACDA-EAD750B99034}" type="presParOf" srcId="{12D9FF64-C96F-4155-9E75-1001E4260A92}" destId="{7E27AB3D-6B58-473B-83A8-E9734C838103}" srcOrd="0" destOrd="0" presId="urn:microsoft.com/office/officeart/2005/8/layout/orgChart1"/>
    <dgm:cxn modelId="{FB75FE31-E255-45F2-8D13-7FC684656F41}" type="presParOf" srcId="{12D9FF64-C96F-4155-9E75-1001E4260A92}" destId="{1467D14B-CC27-410B-A8B6-890AB095A514}" srcOrd="1" destOrd="0" presId="urn:microsoft.com/office/officeart/2005/8/layout/orgChart1"/>
    <dgm:cxn modelId="{EF0D0E9B-345C-4528-A7E1-9150851C0111}" type="presParOf" srcId="{1467D14B-CC27-410B-A8B6-890AB095A514}" destId="{6775AA99-6446-4A29-B5F9-B10D076FD2EE}" srcOrd="0" destOrd="0" presId="urn:microsoft.com/office/officeart/2005/8/layout/orgChart1"/>
    <dgm:cxn modelId="{9DD22282-078A-4738-899B-273CAD637C1C}" type="presParOf" srcId="{6775AA99-6446-4A29-B5F9-B10D076FD2EE}" destId="{5F9A6F4E-65BF-44C1-AC64-AFD6947003CE}" srcOrd="0" destOrd="0" presId="urn:microsoft.com/office/officeart/2005/8/layout/orgChart1"/>
    <dgm:cxn modelId="{0EE7A7F2-6C6F-4BEF-ADCD-92FF5146C704}" type="presParOf" srcId="{6775AA99-6446-4A29-B5F9-B10D076FD2EE}" destId="{982B8B62-4990-4376-B395-4604A788109C}" srcOrd="1" destOrd="0" presId="urn:microsoft.com/office/officeart/2005/8/layout/orgChart1"/>
    <dgm:cxn modelId="{CA0C0152-AFE8-4850-BE7E-B86A8E009E2E}" type="presParOf" srcId="{1467D14B-CC27-410B-A8B6-890AB095A514}" destId="{B74159F6-ED98-49C5-B36F-C4DE59004588}" srcOrd="1" destOrd="0" presId="urn:microsoft.com/office/officeart/2005/8/layout/orgChart1"/>
    <dgm:cxn modelId="{B9489745-723D-4ED6-B3FA-C8AAACB0F349}" type="presParOf" srcId="{1467D14B-CC27-410B-A8B6-890AB095A514}" destId="{E27F9709-95CF-49D2-9974-738F79CE7746}" srcOrd="2" destOrd="0" presId="urn:microsoft.com/office/officeart/2005/8/layout/orgChart1"/>
    <dgm:cxn modelId="{2D7C1BF6-B393-426A-A6ED-CB6979F6734D}" type="presParOf" srcId="{12D9FF64-C96F-4155-9E75-1001E4260A92}" destId="{C16041D1-167F-450E-92BD-009B3817D03A}" srcOrd="2" destOrd="0" presId="urn:microsoft.com/office/officeart/2005/8/layout/orgChart1"/>
    <dgm:cxn modelId="{55A30094-53D1-4B7C-BA15-496802C835C8}" type="presParOf" srcId="{12D9FF64-C96F-4155-9E75-1001E4260A92}" destId="{A1032E25-AB41-4553-9EE0-35552955A7C5}" srcOrd="3" destOrd="0" presId="urn:microsoft.com/office/officeart/2005/8/layout/orgChart1"/>
    <dgm:cxn modelId="{C28D6A5E-D16F-439F-8B56-16CD682B0EBC}" type="presParOf" srcId="{A1032E25-AB41-4553-9EE0-35552955A7C5}" destId="{90B8CBAA-4E4D-4A65-8949-61CBC72C2D66}" srcOrd="0" destOrd="0" presId="urn:microsoft.com/office/officeart/2005/8/layout/orgChart1"/>
    <dgm:cxn modelId="{9241E818-015D-486F-BD60-ADC7809DCDD3}" type="presParOf" srcId="{90B8CBAA-4E4D-4A65-8949-61CBC72C2D66}" destId="{9799D3E9-77FA-4E59-94C5-1E7DB64B78FB}" srcOrd="0" destOrd="0" presId="urn:microsoft.com/office/officeart/2005/8/layout/orgChart1"/>
    <dgm:cxn modelId="{13D8B791-869B-4158-A6D7-F6470DF95DDA}" type="presParOf" srcId="{90B8CBAA-4E4D-4A65-8949-61CBC72C2D66}" destId="{3667BBB0-9D3A-4182-80A8-20F15C3EFA31}" srcOrd="1" destOrd="0" presId="urn:microsoft.com/office/officeart/2005/8/layout/orgChart1"/>
    <dgm:cxn modelId="{B8E776AA-94EF-4D42-87A8-633E95DE69E4}" type="presParOf" srcId="{A1032E25-AB41-4553-9EE0-35552955A7C5}" destId="{952034EE-90B9-4BA4-A4C6-01821467DE83}" srcOrd="1" destOrd="0" presId="urn:microsoft.com/office/officeart/2005/8/layout/orgChart1"/>
    <dgm:cxn modelId="{C5B41AB5-E8D0-4146-88AF-B4149338B037}" type="presParOf" srcId="{A1032E25-AB41-4553-9EE0-35552955A7C5}" destId="{FA85C82A-C845-47ED-B7EA-66B97BABA422}" srcOrd="2" destOrd="0" presId="urn:microsoft.com/office/officeart/2005/8/layout/orgChart1"/>
    <dgm:cxn modelId="{DC2B95EF-5A28-46E2-BC0B-3C83A347E4C7}" type="presParOf" srcId="{12D9FF64-C96F-4155-9E75-1001E4260A92}" destId="{9F80A371-3FD4-4B63-BA2E-6512CE1178D1}" srcOrd="4" destOrd="0" presId="urn:microsoft.com/office/officeart/2005/8/layout/orgChart1"/>
    <dgm:cxn modelId="{9F52B7CE-BC69-4BEE-9AA3-1C3DB7E73D6E}" type="presParOf" srcId="{12D9FF64-C96F-4155-9E75-1001E4260A92}" destId="{F5A72EFA-7DBD-45D0-90D4-C9FDAE4C6868}" srcOrd="5" destOrd="0" presId="urn:microsoft.com/office/officeart/2005/8/layout/orgChart1"/>
    <dgm:cxn modelId="{2F6809FF-A7FF-480A-9CD1-52B7309C18DC}" type="presParOf" srcId="{F5A72EFA-7DBD-45D0-90D4-C9FDAE4C6868}" destId="{BE9A537E-2C9B-4CAF-9CEC-75E8C9491D3D}" srcOrd="0" destOrd="0" presId="urn:microsoft.com/office/officeart/2005/8/layout/orgChart1"/>
    <dgm:cxn modelId="{A1D7FB7F-B6B0-4BD4-85EB-DC42E09FAB7B}" type="presParOf" srcId="{BE9A537E-2C9B-4CAF-9CEC-75E8C9491D3D}" destId="{32378583-F07E-4BE2-81B0-736F4BD51E90}" srcOrd="0" destOrd="0" presId="urn:microsoft.com/office/officeart/2005/8/layout/orgChart1"/>
    <dgm:cxn modelId="{2FE53ADD-46F0-49AB-9328-719F1ADD1C26}" type="presParOf" srcId="{BE9A537E-2C9B-4CAF-9CEC-75E8C9491D3D}" destId="{CEEFF332-A629-469C-9313-CEE860E53C45}" srcOrd="1" destOrd="0" presId="urn:microsoft.com/office/officeart/2005/8/layout/orgChart1"/>
    <dgm:cxn modelId="{B50C3B22-D0E7-48CC-8C00-AB0CF7AEA329}" type="presParOf" srcId="{F5A72EFA-7DBD-45D0-90D4-C9FDAE4C6868}" destId="{069AFA9E-160B-4BE7-8B74-8671A7E849A2}" srcOrd="1" destOrd="0" presId="urn:microsoft.com/office/officeart/2005/8/layout/orgChart1"/>
    <dgm:cxn modelId="{4901B3F9-40B8-47B2-A098-041FF894A337}" type="presParOf" srcId="{F5A72EFA-7DBD-45D0-90D4-C9FDAE4C6868}" destId="{40F78005-10A5-4736-A0C8-DE5B5E91E0AB}" srcOrd="2" destOrd="0" presId="urn:microsoft.com/office/officeart/2005/8/layout/orgChart1"/>
    <dgm:cxn modelId="{8E784423-88DC-4DF0-8794-704F969BD24E}" type="presParOf" srcId="{5A360600-98B0-4A52-A352-7A40CCB36CE4}" destId="{8A46F02D-A393-4081-9F96-31F3AF2D096B}" srcOrd="2" destOrd="0" presId="urn:microsoft.com/office/officeart/2005/8/layout/orgChart1"/>
    <dgm:cxn modelId="{F29D8744-C11B-4A69-A378-8F460FF12E7B}" type="presParOf" srcId="{7A92E249-27A1-4959-8587-F000D31EBEC8}" destId="{06B6B07E-8092-4CC7-9108-D51EBA0AB495}" srcOrd="2" destOrd="0" presId="urn:microsoft.com/office/officeart/2005/8/layout/orgChart1"/>
    <dgm:cxn modelId="{84C22FDE-3720-42ED-8128-43C83092B8DA}" type="presParOf" srcId="{7A92E249-27A1-4959-8587-F000D31EBEC8}" destId="{E37682DA-6364-46EE-8695-612B035429E4}" srcOrd="3" destOrd="0" presId="urn:microsoft.com/office/officeart/2005/8/layout/orgChart1"/>
    <dgm:cxn modelId="{2468FBA7-9ADF-4CEE-891E-48804F6DFE51}" type="presParOf" srcId="{E37682DA-6364-46EE-8695-612B035429E4}" destId="{BAFB29D8-624D-4A0D-BFBC-EE0ACE2745D9}" srcOrd="0" destOrd="0" presId="urn:microsoft.com/office/officeart/2005/8/layout/orgChart1"/>
    <dgm:cxn modelId="{6422CCF2-C762-4643-A601-C33DDC36D2BF}" type="presParOf" srcId="{BAFB29D8-624D-4A0D-BFBC-EE0ACE2745D9}" destId="{0BC0279A-FF40-400E-8F43-E7030EC46418}" srcOrd="0" destOrd="0" presId="urn:microsoft.com/office/officeart/2005/8/layout/orgChart1"/>
    <dgm:cxn modelId="{4EAF20DD-1E3A-4187-B268-1D2B8A249962}" type="presParOf" srcId="{BAFB29D8-624D-4A0D-BFBC-EE0ACE2745D9}" destId="{61D104AD-AD2F-4C1C-9820-BA27BB57BD7B}" srcOrd="1" destOrd="0" presId="urn:microsoft.com/office/officeart/2005/8/layout/orgChart1"/>
    <dgm:cxn modelId="{540F9564-42C5-4120-A1D1-256D4D43FFF9}" type="presParOf" srcId="{E37682DA-6364-46EE-8695-612B035429E4}" destId="{6DE89600-FDF7-4B7E-AE10-7FAACBF683CE}" srcOrd="1" destOrd="0" presId="urn:microsoft.com/office/officeart/2005/8/layout/orgChart1"/>
    <dgm:cxn modelId="{9520A67E-6F98-4FA6-BFC2-9D68C8003A11}" type="presParOf" srcId="{6DE89600-FDF7-4B7E-AE10-7FAACBF683CE}" destId="{0425F09A-6CBA-4CC3-99B8-27C303506C96}" srcOrd="0" destOrd="0" presId="urn:microsoft.com/office/officeart/2005/8/layout/orgChart1"/>
    <dgm:cxn modelId="{9711A18F-682D-49D3-874D-30A97C2955A9}" type="presParOf" srcId="{6DE89600-FDF7-4B7E-AE10-7FAACBF683CE}" destId="{26FCAFA3-ED5E-44DB-B03E-4B83C7CFD4DA}" srcOrd="1" destOrd="0" presId="urn:microsoft.com/office/officeart/2005/8/layout/orgChart1"/>
    <dgm:cxn modelId="{5C63E65D-4ADB-4BF5-9CEB-B99E7C738FFC}" type="presParOf" srcId="{26FCAFA3-ED5E-44DB-B03E-4B83C7CFD4DA}" destId="{38807F58-AC04-4AE7-8D26-CFF1E7F32DAB}" srcOrd="0" destOrd="0" presId="urn:microsoft.com/office/officeart/2005/8/layout/orgChart1"/>
    <dgm:cxn modelId="{A099F92F-E180-4ECD-B7EC-A10B9C7E2E2E}" type="presParOf" srcId="{38807F58-AC04-4AE7-8D26-CFF1E7F32DAB}" destId="{C1157774-D5CA-4294-B0B3-2FE69DC01722}" srcOrd="0" destOrd="0" presId="urn:microsoft.com/office/officeart/2005/8/layout/orgChart1"/>
    <dgm:cxn modelId="{06C47EFD-1C31-4E33-A736-474A94F910A5}" type="presParOf" srcId="{38807F58-AC04-4AE7-8D26-CFF1E7F32DAB}" destId="{FBEDCE0F-A8C7-4F0B-853A-77409C867EC6}" srcOrd="1" destOrd="0" presId="urn:microsoft.com/office/officeart/2005/8/layout/orgChart1"/>
    <dgm:cxn modelId="{3B7F12CC-A5FC-42C7-A406-573C02196660}" type="presParOf" srcId="{26FCAFA3-ED5E-44DB-B03E-4B83C7CFD4DA}" destId="{B3A48AF6-DD66-4B5C-A134-120BDBC7EAEF}" srcOrd="1" destOrd="0" presId="urn:microsoft.com/office/officeart/2005/8/layout/orgChart1"/>
    <dgm:cxn modelId="{F846D09A-1956-48D7-845B-3E933C818038}" type="presParOf" srcId="{26FCAFA3-ED5E-44DB-B03E-4B83C7CFD4DA}" destId="{0519069C-DE0E-4283-A5CD-F1A292B58B40}" srcOrd="2" destOrd="0" presId="urn:microsoft.com/office/officeart/2005/8/layout/orgChart1"/>
    <dgm:cxn modelId="{DC6761E6-03B2-46A0-B629-01B27205774A}" type="presParOf" srcId="{E37682DA-6364-46EE-8695-612B035429E4}" destId="{5097E6CC-2141-4C69-8A2F-224BA5BA767A}" srcOrd="2" destOrd="0" presId="urn:microsoft.com/office/officeart/2005/8/layout/orgChart1"/>
    <dgm:cxn modelId="{A09D8FD0-9AB4-4BF6-B2D0-7E7914CF6604}" type="presParOf" srcId="{7A92E249-27A1-4959-8587-F000D31EBEC8}" destId="{762CDE79-273A-42A8-A43C-04DAD4953702}" srcOrd="4" destOrd="0" presId="urn:microsoft.com/office/officeart/2005/8/layout/orgChart1"/>
    <dgm:cxn modelId="{C4B06DD7-8C0E-4786-9334-05447845BB3E}" type="presParOf" srcId="{7A92E249-27A1-4959-8587-F000D31EBEC8}" destId="{D69FE5BD-930B-4A03-B049-5E4F568F1A7A}" srcOrd="5" destOrd="0" presId="urn:microsoft.com/office/officeart/2005/8/layout/orgChart1"/>
    <dgm:cxn modelId="{429A6320-A987-4359-918B-BAD82687B3F2}" type="presParOf" srcId="{D69FE5BD-930B-4A03-B049-5E4F568F1A7A}" destId="{4D8C5241-4B9D-443E-A67F-F205B03B8456}" srcOrd="0" destOrd="0" presId="urn:microsoft.com/office/officeart/2005/8/layout/orgChart1"/>
    <dgm:cxn modelId="{6F4B0096-3D5B-4E56-9CDE-0AAA0FE6960E}" type="presParOf" srcId="{4D8C5241-4B9D-443E-A67F-F205B03B8456}" destId="{76462AF8-8C49-4294-AA9A-6490B47E7B50}" srcOrd="0" destOrd="0" presId="urn:microsoft.com/office/officeart/2005/8/layout/orgChart1"/>
    <dgm:cxn modelId="{3024811F-3FA6-4B80-AF70-58215F085DDE}" type="presParOf" srcId="{4D8C5241-4B9D-443E-A67F-F205B03B8456}" destId="{E7EA9B83-629B-428F-94A2-126EF30D696F}" srcOrd="1" destOrd="0" presId="urn:microsoft.com/office/officeart/2005/8/layout/orgChart1"/>
    <dgm:cxn modelId="{FD278262-C49B-40EA-9DA1-85B767272E4C}" type="presParOf" srcId="{D69FE5BD-930B-4A03-B049-5E4F568F1A7A}" destId="{9A0EE6A3-792F-4E6F-8CAC-4792005CE67A}" srcOrd="1" destOrd="0" presId="urn:microsoft.com/office/officeart/2005/8/layout/orgChart1"/>
    <dgm:cxn modelId="{50B9C760-9A74-4288-A39B-4A6A34FDB9FA}" type="presParOf" srcId="{D69FE5BD-930B-4A03-B049-5E4F568F1A7A}" destId="{A1341A53-E14B-4DFA-A29C-F03203DB7192}" srcOrd="2" destOrd="0" presId="urn:microsoft.com/office/officeart/2005/8/layout/orgChart1"/>
    <dgm:cxn modelId="{E605ED22-D42D-4060-B5DF-D1A1F43DC5DB}" type="presParOf" srcId="{7A92E249-27A1-4959-8587-F000D31EBEC8}" destId="{B2C3A6FA-560D-4790-B59D-E26C66E970BF}" srcOrd="6" destOrd="0" presId="urn:microsoft.com/office/officeart/2005/8/layout/orgChart1"/>
    <dgm:cxn modelId="{20123808-A612-455A-91A4-B7F8B7A6D90A}" type="presParOf" srcId="{7A92E249-27A1-4959-8587-F000D31EBEC8}" destId="{0F356D52-1829-45D5-849B-555A6E4F89AC}" srcOrd="7" destOrd="0" presId="urn:microsoft.com/office/officeart/2005/8/layout/orgChart1"/>
    <dgm:cxn modelId="{FF8F7EB8-F491-4289-A058-E3FC024A9B87}" type="presParOf" srcId="{0F356D52-1829-45D5-849B-555A6E4F89AC}" destId="{526B1AC1-5E40-4532-A7EC-C3504C451F81}" srcOrd="0" destOrd="0" presId="urn:microsoft.com/office/officeart/2005/8/layout/orgChart1"/>
    <dgm:cxn modelId="{2A035381-3615-4DF5-9F92-D84C61385FB5}" type="presParOf" srcId="{526B1AC1-5E40-4532-A7EC-C3504C451F81}" destId="{D33A20E5-3AC8-4768-9E3F-5649F413FA11}" srcOrd="0" destOrd="0" presId="urn:microsoft.com/office/officeart/2005/8/layout/orgChart1"/>
    <dgm:cxn modelId="{5212434F-1B24-4508-82F3-D5D642C47892}" type="presParOf" srcId="{526B1AC1-5E40-4532-A7EC-C3504C451F81}" destId="{39FF8FC3-1A2D-4034-9DF5-6063F93171BB}" srcOrd="1" destOrd="0" presId="urn:microsoft.com/office/officeart/2005/8/layout/orgChart1"/>
    <dgm:cxn modelId="{A93F7489-2C16-4823-8C5A-A197FC3A1B40}" type="presParOf" srcId="{0F356D52-1829-45D5-849B-555A6E4F89AC}" destId="{F02A2E78-C658-4B2C-9B08-E28278D36DD6}" srcOrd="1" destOrd="0" presId="urn:microsoft.com/office/officeart/2005/8/layout/orgChart1"/>
    <dgm:cxn modelId="{FD34D46A-FA3B-44E7-ADBF-5A9C78A6168B}" type="presParOf" srcId="{F02A2E78-C658-4B2C-9B08-E28278D36DD6}" destId="{532BEFDE-DD54-41BD-AA65-56AE5B1EF1A0}" srcOrd="0" destOrd="0" presId="urn:microsoft.com/office/officeart/2005/8/layout/orgChart1"/>
    <dgm:cxn modelId="{6AE0F33F-8E59-405D-9CF5-D3C6C379A0AB}" type="presParOf" srcId="{F02A2E78-C658-4B2C-9B08-E28278D36DD6}" destId="{A63B82D8-8F9B-4E15-99A4-A481B2510651}" srcOrd="1" destOrd="0" presId="urn:microsoft.com/office/officeart/2005/8/layout/orgChart1"/>
    <dgm:cxn modelId="{05FC20ED-82F2-4D45-B005-217E274CC8E0}" type="presParOf" srcId="{A63B82D8-8F9B-4E15-99A4-A481B2510651}" destId="{143EE086-1F0D-4EE3-9109-28915F59A429}" srcOrd="0" destOrd="0" presId="urn:microsoft.com/office/officeart/2005/8/layout/orgChart1"/>
    <dgm:cxn modelId="{0B4D7C69-49DF-48AF-BE1E-C81FB701B866}" type="presParOf" srcId="{143EE086-1F0D-4EE3-9109-28915F59A429}" destId="{04A9D75C-FAC9-4B18-AD40-AAD02D0DD7B4}" srcOrd="0" destOrd="0" presId="urn:microsoft.com/office/officeart/2005/8/layout/orgChart1"/>
    <dgm:cxn modelId="{D2483DDF-7260-4287-B706-AA1E389C41C8}" type="presParOf" srcId="{143EE086-1F0D-4EE3-9109-28915F59A429}" destId="{F27B2946-10BE-414C-B082-47D378B92D3D}" srcOrd="1" destOrd="0" presId="urn:microsoft.com/office/officeart/2005/8/layout/orgChart1"/>
    <dgm:cxn modelId="{4C086454-64A2-4927-83A2-2A4BBC92C62B}" type="presParOf" srcId="{A63B82D8-8F9B-4E15-99A4-A481B2510651}" destId="{EA6C3ABE-10D2-40B6-8C04-9BD5DF0FB257}" srcOrd="1" destOrd="0" presId="urn:microsoft.com/office/officeart/2005/8/layout/orgChart1"/>
    <dgm:cxn modelId="{DFCB0053-35E4-4DBA-A2B9-026CE06E5F15}" type="presParOf" srcId="{A63B82D8-8F9B-4E15-99A4-A481B2510651}" destId="{D8E9CA93-9E31-41A6-B675-080BE4C876B5}" srcOrd="2" destOrd="0" presId="urn:microsoft.com/office/officeart/2005/8/layout/orgChart1"/>
    <dgm:cxn modelId="{B00AD40F-953A-47DF-99E6-8AECBF90BCA9}" type="presParOf" srcId="{F02A2E78-C658-4B2C-9B08-E28278D36DD6}" destId="{52CCFCB8-0471-4B8C-A6A2-9BE0D4FE6EC3}" srcOrd="2" destOrd="0" presId="urn:microsoft.com/office/officeart/2005/8/layout/orgChart1"/>
    <dgm:cxn modelId="{F89E1478-BDAA-4A60-B946-091C98AFBED6}" type="presParOf" srcId="{F02A2E78-C658-4B2C-9B08-E28278D36DD6}" destId="{804CA1F2-9B31-4929-9B8A-4658487E8BC3}" srcOrd="3" destOrd="0" presId="urn:microsoft.com/office/officeart/2005/8/layout/orgChart1"/>
    <dgm:cxn modelId="{C7C12395-0A5E-4B43-815D-704CA8BD50AB}" type="presParOf" srcId="{804CA1F2-9B31-4929-9B8A-4658487E8BC3}" destId="{1B8EAEA9-2FDD-4848-8A75-97D1C56963C1}" srcOrd="0" destOrd="0" presId="urn:microsoft.com/office/officeart/2005/8/layout/orgChart1"/>
    <dgm:cxn modelId="{ACB7B713-3ADF-43C1-8CAF-E219A5527D01}" type="presParOf" srcId="{1B8EAEA9-2FDD-4848-8A75-97D1C56963C1}" destId="{6FB536F8-5F1F-4D01-9AFC-C2DB4659D052}" srcOrd="0" destOrd="0" presId="urn:microsoft.com/office/officeart/2005/8/layout/orgChart1"/>
    <dgm:cxn modelId="{1B9DBCD3-B201-4A1D-86A8-92C8544E092B}" type="presParOf" srcId="{1B8EAEA9-2FDD-4848-8A75-97D1C56963C1}" destId="{D9520C51-D99D-4250-A4E9-C25614CE7D4D}" srcOrd="1" destOrd="0" presId="urn:microsoft.com/office/officeart/2005/8/layout/orgChart1"/>
    <dgm:cxn modelId="{7595AB7B-7241-49B3-AD86-914F85E389EE}" type="presParOf" srcId="{804CA1F2-9B31-4929-9B8A-4658487E8BC3}" destId="{B491ED16-B80F-4C9F-B39B-AEEBE468B0EF}" srcOrd="1" destOrd="0" presId="urn:microsoft.com/office/officeart/2005/8/layout/orgChart1"/>
    <dgm:cxn modelId="{E4C18E44-5B20-4458-8FED-E58ECB947A2B}" type="presParOf" srcId="{804CA1F2-9B31-4929-9B8A-4658487E8BC3}" destId="{C9E66DB3-C777-4573-847F-C9E8B00EE681}" srcOrd="2" destOrd="0" presId="urn:microsoft.com/office/officeart/2005/8/layout/orgChart1"/>
    <dgm:cxn modelId="{E1FAF088-9EED-4041-9345-745BA66E207D}" type="presParOf" srcId="{F02A2E78-C658-4B2C-9B08-E28278D36DD6}" destId="{E7A34582-B24B-4C60-A7B2-AFE0EA83CECC}" srcOrd="4" destOrd="0" presId="urn:microsoft.com/office/officeart/2005/8/layout/orgChart1"/>
    <dgm:cxn modelId="{094824B8-DA5C-4FA6-9AF5-F16C601AA836}" type="presParOf" srcId="{F02A2E78-C658-4B2C-9B08-E28278D36DD6}" destId="{D99E97FE-AF7B-46CD-97DA-DFD895BA5115}" srcOrd="5" destOrd="0" presId="urn:microsoft.com/office/officeart/2005/8/layout/orgChart1"/>
    <dgm:cxn modelId="{7099720F-7F33-4DE3-A5D5-C7E8A78316C0}" type="presParOf" srcId="{D99E97FE-AF7B-46CD-97DA-DFD895BA5115}" destId="{94B03AA3-33BA-45DB-941A-1DB497AB3AAC}" srcOrd="0" destOrd="0" presId="urn:microsoft.com/office/officeart/2005/8/layout/orgChart1"/>
    <dgm:cxn modelId="{4A7B3B4C-E389-4422-8423-5F55BE14A6A6}" type="presParOf" srcId="{94B03AA3-33BA-45DB-941A-1DB497AB3AAC}" destId="{7428E9D8-EC7E-49AA-94BB-126F8195BD7B}" srcOrd="0" destOrd="0" presId="urn:microsoft.com/office/officeart/2005/8/layout/orgChart1"/>
    <dgm:cxn modelId="{073CED9C-B576-40A4-8ED2-44D576A39407}" type="presParOf" srcId="{94B03AA3-33BA-45DB-941A-1DB497AB3AAC}" destId="{A98C45E1-709E-41E8-9786-E3A29483C559}" srcOrd="1" destOrd="0" presId="urn:microsoft.com/office/officeart/2005/8/layout/orgChart1"/>
    <dgm:cxn modelId="{B889D000-A369-49E3-B3E7-9B44E5E9859E}" type="presParOf" srcId="{D99E97FE-AF7B-46CD-97DA-DFD895BA5115}" destId="{9009DF49-2779-423B-A6B3-E6E5A55B3721}" srcOrd="1" destOrd="0" presId="urn:microsoft.com/office/officeart/2005/8/layout/orgChart1"/>
    <dgm:cxn modelId="{934C90B5-0552-436A-AD55-C7442AA26158}" type="presParOf" srcId="{D99E97FE-AF7B-46CD-97DA-DFD895BA5115}" destId="{A837C1EC-81CE-47E3-92C1-F3B55CA00FD5}" srcOrd="2" destOrd="0" presId="urn:microsoft.com/office/officeart/2005/8/layout/orgChart1"/>
    <dgm:cxn modelId="{622E17AC-AFAE-40E0-A2F6-9963A84BCCED}" type="presParOf" srcId="{F02A2E78-C658-4B2C-9B08-E28278D36DD6}" destId="{A5556C4E-F9BE-455D-B2B2-DB86259522F3}" srcOrd="6" destOrd="0" presId="urn:microsoft.com/office/officeart/2005/8/layout/orgChart1"/>
    <dgm:cxn modelId="{903A24B8-DD4D-4C46-B740-2A5479618BB7}" type="presParOf" srcId="{F02A2E78-C658-4B2C-9B08-E28278D36DD6}" destId="{62838ABA-E826-4538-B988-3286B578EB47}" srcOrd="7" destOrd="0" presId="urn:microsoft.com/office/officeart/2005/8/layout/orgChart1"/>
    <dgm:cxn modelId="{41E0B3EC-2E8A-4606-9C3D-C1E324D38CDE}" type="presParOf" srcId="{62838ABA-E826-4538-B988-3286B578EB47}" destId="{87A6AB59-92CA-4EEF-A409-42ED657EEB06}" srcOrd="0" destOrd="0" presId="urn:microsoft.com/office/officeart/2005/8/layout/orgChart1"/>
    <dgm:cxn modelId="{E8D9400D-2020-4C06-BB5B-B9FA6F059BFC}" type="presParOf" srcId="{87A6AB59-92CA-4EEF-A409-42ED657EEB06}" destId="{79B1E371-09F4-4FB5-986B-7E18DAA4E271}" srcOrd="0" destOrd="0" presId="urn:microsoft.com/office/officeart/2005/8/layout/orgChart1"/>
    <dgm:cxn modelId="{AE37B9B4-E6FF-4707-9B18-36C1219FF270}" type="presParOf" srcId="{87A6AB59-92CA-4EEF-A409-42ED657EEB06}" destId="{AE69DB79-0202-4298-BDCB-CC2301C540A9}" srcOrd="1" destOrd="0" presId="urn:microsoft.com/office/officeart/2005/8/layout/orgChart1"/>
    <dgm:cxn modelId="{2461E80F-E6D3-4D79-8073-F11915E1D697}" type="presParOf" srcId="{62838ABA-E826-4538-B988-3286B578EB47}" destId="{12AAFA0E-9501-44C5-87DF-89303B643201}" srcOrd="1" destOrd="0" presId="urn:microsoft.com/office/officeart/2005/8/layout/orgChart1"/>
    <dgm:cxn modelId="{4EAF1674-4B26-48C7-9492-CF1C32BBEB30}" type="presParOf" srcId="{62838ABA-E826-4538-B988-3286B578EB47}" destId="{5097C356-E403-4AC4-BED1-D33FD9FCB8CC}" srcOrd="2" destOrd="0" presId="urn:microsoft.com/office/officeart/2005/8/layout/orgChart1"/>
    <dgm:cxn modelId="{FC573EF6-3380-455E-83EC-830CA0A1F78E}" type="presParOf" srcId="{0F356D52-1829-45D5-849B-555A6E4F89AC}" destId="{09548201-BEDA-4AF3-B567-1427740D3BEB}" srcOrd="2" destOrd="0" presId="urn:microsoft.com/office/officeart/2005/8/layout/orgChart1"/>
    <dgm:cxn modelId="{F3C5A6BF-3C97-4D3D-9001-62CFA5933CD5}" type="presParOf" srcId="{7A92E249-27A1-4959-8587-F000D31EBEC8}" destId="{96C487C9-80C7-436F-B2D1-0EB8B3BB1C3C}" srcOrd="8" destOrd="0" presId="urn:microsoft.com/office/officeart/2005/8/layout/orgChart1"/>
    <dgm:cxn modelId="{CFF0B98B-80E8-4B3B-901B-13333521119E}" type="presParOf" srcId="{7A92E249-27A1-4959-8587-F000D31EBEC8}" destId="{A8FDAA47-29E4-4AE3-86E0-58DB46FBE46E}" srcOrd="9" destOrd="0" presId="urn:microsoft.com/office/officeart/2005/8/layout/orgChart1"/>
    <dgm:cxn modelId="{9FDB4EEB-0B45-4D6F-8264-E7F1A6824D24}" type="presParOf" srcId="{A8FDAA47-29E4-4AE3-86E0-58DB46FBE46E}" destId="{A9F4A0C1-A1A8-43D7-A7A2-FF1373C6725C}" srcOrd="0" destOrd="0" presId="urn:microsoft.com/office/officeart/2005/8/layout/orgChart1"/>
    <dgm:cxn modelId="{39B0B3CB-09A5-4A7A-9E40-72E48887DCDF}" type="presParOf" srcId="{A9F4A0C1-A1A8-43D7-A7A2-FF1373C6725C}" destId="{29A8ECE0-9D27-4500-895A-1C13A6862295}" srcOrd="0" destOrd="0" presId="urn:microsoft.com/office/officeart/2005/8/layout/orgChart1"/>
    <dgm:cxn modelId="{059FDF4A-C548-44E1-94C5-1FEABEA9B945}" type="presParOf" srcId="{A9F4A0C1-A1A8-43D7-A7A2-FF1373C6725C}" destId="{E2042A62-9747-4217-99CE-A6A0558D98B9}" srcOrd="1" destOrd="0" presId="urn:microsoft.com/office/officeart/2005/8/layout/orgChart1"/>
    <dgm:cxn modelId="{716860A1-4586-4C0C-BBFD-27F9194A50F8}" type="presParOf" srcId="{A8FDAA47-29E4-4AE3-86E0-58DB46FBE46E}" destId="{B6D02A9C-2D53-460C-9DCC-37060B33AF30}" srcOrd="1" destOrd="0" presId="urn:microsoft.com/office/officeart/2005/8/layout/orgChart1"/>
    <dgm:cxn modelId="{1103BC77-C586-46D7-94DC-B8340FF746A3}" type="presParOf" srcId="{B6D02A9C-2D53-460C-9DCC-37060B33AF30}" destId="{B5B2BA0A-EFE1-4C30-B2C2-10C53E660F9A}" srcOrd="0" destOrd="0" presId="urn:microsoft.com/office/officeart/2005/8/layout/orgChart1"/>
    <dgm:cxn modelId="{6ED91B00-BD56-426D-93E2-90ACEC89513D}" type="presParOf" srcId="{B6D02A9C-2D53-460C-9DCC-37060B33AF30}" destId="{1F8E28B4-9986-45EC-8D43-C839F96E71AA}" srcOrd="1" destOrd="0" presId="urn:microsoft.com/office/officeart/2005/8/layout/orgChart1"/>
    <dgm:cxn modelId="{CDED7942-2672-496F-AE79-8102259E8452}" type="presParOf" srcId="{1F8E28B4-9986-45EC-8D43-C839F96E71AA}" destId="{D423D2BE-6ACE-455F-9AE0-F6D3F873FA4F}" srcOrd="0" destOrd="0" presId="urn:microsoft.com/office/officeart/2005/8/layout/orgChart1"/>
    <dgm:cxn modelId="{C7AEBD9C-13A3-4A65-974E-EFFE22CCCC1B}" type="presParOf" srcId="{D423D2BE-6ACE-455F-9AE0-F6D3F873FA4F}" destId="{2EC13247-CB27-4BCC-B484-794CBB6194F2}" srcOrd="0" destOrd="0" presId="urn:microsoft.com/office/officeart/2005/8/layout/orgChart1"/>
    <dgm:cxn modelId="{EE6EEA42-7995-42A9-8395-8044D676BF53}" type="presParOf" srcId="{D423D2BE-6ACE-455F-9AE0-F6D3F873FA4F}" destId="{1F84E3CD-418E-4D64-950D-7CA4101BA431}" srcOrd="1" destOrd="0" presId="urn:microsoft.com/office/officeart/2005/8/layout/orgChart1"/>
    <dgm:cxn modelId="{0D20C76B-90E0-4967-AD74-227EB3DE7C2C}" type="presParOf" srcId="{1F8E28B4-9986-45EC-8D43-C839F96E71AA}" destId="{C606B7F6-9192-4B9E-A191-7BEC61656D71}" srcOrd="1" destOrd="0" presId="urn:microsoft.com/office/officeart/2005/8/layout/orgChart1"/>
    <dgm:cxn modelId="{6E4E92E2-D17F-4892-87CC-F3323BFEE7CF}" type="presParOf" srcId="{1F8E28B4-9986-45EC-8D43-C839F96E71AA}" destId="{B7FC942B-A767-4FAD-A358-420E722CF7F2}" srcOrd="2" destOrd="0" presId="urn:microsoft.com/office/officeart/2005/8/layout/orgChart1"/>
    <dgm:cxn modelId="{20FE02E3-1E76-43D4-81C8-E64F32E58215}" type="presParOf" srcId="{B6D02A9C-2D53-460C-9DCC-37060B33AF30}" destId="{2859F827-6BC4-4F5C-8139-2293B9CE30C5}" srcOrd="2" destOrd="0" presId="urn:microsoft.com/office/officeart/2005/8/layout/orgChart1"/>
    <dgm:cxn modelId="{36C27201-0BA0-4A4D-B7AD-412FEC8BAA5B}" type="presParOf" srcId="{B6D02A9C-2D53-460C-9DCC-37060B33AF30}" destId="{6E99966E-0FB4-4945-ABC9-A1141BAF3A2D}" srcOrd="3" destOrd="0" presId="urn:microsoft.com/office/officeart/2005/8/layout/orgChart1"/>
    <dgm:cxn modelId="{84D4AEE3-2D12-4013-BF0B-44CEBA8CFA23}" type="presParOf" srcId="{6E99966E-0FB4-4945-ABC9-A1141BAF3A2D}" destId="{5290ECF1-E15C-4BE6-A616-89813C4B338C}" srcOrd="0" destOrd="0" presId="urn:microsoft.com/office/officeart/2005/8/layout/orgChart1"/>
    <dgm:cxn modelId="{5031F63E-59BE-45C6-BDA3-B96C1E77AFAD}" type="presParOf" srcId="{5290ECF1-E15C-4BE6-A616-89813C4B338C}" destId="{636307CE-04DB-4BE2-AB3A-49E970B96D87}" srcOrd="0" destOrd="0" presId="urn:microsoft.com/office/officeart/2005/8/layout/orgChart1"/>
    <dgm:cxn modelId="{1593CFB4-12E1-42AF-A7D5-27AFC536CCEC}" type="presParOf" srcId="{5290ECF1-E15C-4BE6-A616-89813C4B338C}" destId="{23EC34EB-1EBC-4BFD-B17C-89D116A16DAA}" srcOrd="1" destOrd="0" presId="urn:microsoft.com/office/officeart/2005/8/layout/orgChart1"/>
    <dgm:cxn modelId="{E7FEA694-194E-4106-B059-73EA437E4F68}" type="presParOf" srcId="{6E99966E-0FB4-4945-ABC9-A1141BAF3A2D}" destId="{97EF5F43-558D-40B0-9026-25FB842D4FF5}" srcOrd="1" destOrd="0" presId="urn:microsoft.com/office/officeart/2005/8/layout/orgChart1"/>
    <dgm:cxn modelId="{335D131A-1DBF-4BD8-9903-1660E2C96E54}" type="presParOf" srcId="{6E99966E-0FB4-4945-ABC9-A1141BAF3A2D}" destId="{79C56B4F-0B93-4986-8B88-A76DFC9F3E80}" srcOrd="2" destOrd="0" presId="urn:microsoft.com/office/officeart/2005/8/layout/orgChart1"/>
    <dgm:cxn modelId="{6073B889-3970-4452-92EA-316D8C257072}" type="presParOf" srcId="{B6D02A9C-2D53-460C-9DCC-37060B33AF30}" destId="{C6F044D4-F8A6-4CCF-AB0D-362B4D8205B0}" srcOrd="4" destOrd="0" presId="urn:microsoft.com/office/officeart/2005/8/layout/orgChart1"/>
    <dgm:cxn modelId="{13533EF2-0308-427C-9487-53B07DA0B330}" type="presParOf" srcId="{B6D02A9C-2D53-460C-9DCC-37060B33AF30}" destId="{EE513FD2-56FA-4484-A5DC-86863BFCE426}" srcOrd="5" destOrd="0" presId="urn:microsoft.com/office/officeart/2005/8/layout/orgChart1"/>
    <dgm:cxn modelId="{FF721B91-D3CA-413A-9C19-A740AE04BDD5}" type="presParOf" srcId="{EE513FD2-56FA-4484-A5DC-86863BFCE426}" destId="{03AAB10A-DB3D-4173-9F74-3884103BBDCB}" srcOrd="0" destOrd="0" presId="urn:microsoft.com/office/officeart/2005/8/layout/orgChart1"/>
    <dgm:cxn modelId="{978D65C4-39CC-4EAD-9761-2F827850CB07}" type="presParOf" srcId="{03AAB10A-DB3D-4173-9F74-3884103BBDCB}" destId="{6BF43172-470E-469D-BBD2-57FF6A1304FC}" srcOrd="0" destOrd="0" presId="urn:microsoft.com/office/officeart/2005/8/layout/orgChart1"/>
    <dgm:cxn modelId="{BBF3C83B-8257-431F-8EE2-3ADAD0BA976F}" type="presParOf" srcId="{03AAB10A-DB3D-4173-9F74-3884103BBDCB}" destId="{96DBEAF3-EF9B-4EFA-8A19-CBBEE3F4C3AD}" srcOrd="1" destOrd="0" presId="urn:microsoft.com/office/officeart/2005/8/layout/orgChart1"/>
    <dgm:cxn modelId="{FAB84F47-956B-4661-9824-68D582155387}" type="presParOf" srcId="{EE513FD2-56FA-4484-A5DC-86863BFCE426}" destId="{C2F971A5-215D-418A-9645-064DEE5D6EB0}" srcOrd="1" destOrd="0" presId="urn:microsoft.com/office/officeart/2005/8/layout/orgChart1"/>
    <dgm:cxn modelId="{1AAD6073-535D-44E4-95FF-8FBC132910FC}" type="presParOf" srcId="{EE513FD2-56FA-4484-A5DC-86863BFCE426}" destId="{2E482A36-C189-4B05-9A05-42A8DFA8FB8B}" srcOrd="2" destOrd="0" presId="urn:microsoft.com/office/officeart/2005/8/layout/orgChart1"/>
    <dgm:cxn modelId="{3DC1B126-DB1B-463F-86F2-DC35E336CAC4}" type="presParOf" srcId="{B6D02A9C-2D53-460C-9DCC-37060B33AF30}" destId="{21D421FC-44A4-48B2-9C6C-A855D9B69C64}" srcOrd="6" destOrd="0" presId="urn:microsoft.com/office/officeart/2005/8/layout/orgChart1"/>
    <dgm:cxn modelId="{870CE771-0752-4B1D-9C15-A62706D593F9}" type="presParOf" srcId="{B6D02A9C-2D53-460C-9DCC-37060B33AF30}" destId="{27A1DD77-4EAA-4576-AF6A-08542B05797F}" srcOrd="7" destOrd="0" presId="urn:microsoft.com/office/officeart/2005/8/layout/orgChart1"/>
    <dgm:cxn modelId="{80F28697-DE2D-4B2F-A082-8785E9021F9B}" type="presParOf" srcId="{27A1DD77-4EAA-4576-AF6A-08542B05797F}" destId="{F85D8474-53E4-40C4-BCA5-AEF8082C4875}" srcOrd="0" destOrd="0" presId="urn:microsoft.com/office/officeart/2005/8/layout/orgChart1"/>
    <dgm:cxn modelId="{FC98CA77-F9D8-4D9B-8AD3-2C61C5D0B624}" type="presParOf" srcId="{F85D8474-53E4-40C4-BCA5-AEF8082C4875}" destId="{03048E4F-210E-4B7F-A746-76289503A58C}" srcOrd="0" destOrd="0" presId="urn:microsoft.com/office/officeart/2005/8/layout/orgChart1"/>
    <dgm:cxn modelId="{D4B83DA8-C71E-4552-99E1-B67D0E7978D6}" type="presParOf" srcId="{F85D8474-53E4-40C4-BCA5-AEF8082C4875}" destId="{00C9E88B-7393-4E79-9A40-F3F6AC75E25D}" srcOrd="1" destOrd="0" presId="urn:microsoft.com/office/officeart/2005/8/layout/orgChart1"/>
    <dgm:cxn modelId="{1D88DF89-6557-464A-A384-0FADA1A41504}" type="presParOf" srcId="{27A1DD77-4EAA-4576-AF6A-08542B05797F}" destId="{3C4BD3B7-4340-4D7E-9CFE-934328BE7C34}" srcOrd="1" destOrd="0" presId="urn:microsoft.com/office/officeart/2005/8/layout/orgChart1"/>
    <dgm:cxn modelId="{392A8E3F-A2F4-4226-963D-5B15CD739294}" type="presParOf" srcId="{27A1DD77-4EAA-4576-AF6A-08542B05797F}" destId="{3E0EEB9F-73F7-4D04-AFB7-3F210FA7A7B1}" srcOrd="2" destOrd="0" presId="urn:microsoft.com/office/officeart/2005/8/layout/orgChart1"/>
    <dgm:cxn modelId="{35305870-A35E-4061-ACA4-87AEF43F8438}" type="presParOf" srcId="{A8FDAA47-29E4-4AE3-86E0-58DB46FBE46E}" destId="{8D1C2ADF-4033-4045-90F3-D1D15667AF8F}" srcOrd="2" destOrd="0" presId="urn:microsoft.com/office/officeart/2005/8/layout/orgChart1"/>
    <dgm:cxn modelId="{788CB76E-2749-449E-80EA-EAF12A693678}" type="presParOf" srcId="{7C870575-BC9C-4B4B-8557-A83139EDBF96}" destId="{C56934C2-0E24-4AAC-86E1-24502DE8003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EDD28-658E-44A7-BF2C-0E9BA58E0EE6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636F2475-C85C-44F1-82EF-9B5F80267898}">
      <dgm:prSet phldrT="[텍스트]"/>
      <dgm:spPr>
        <a:solidFill>
          <a:schemeClr val="accent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관리자</a:t>
          </a:r>
          <a:endParaRPr lang="ko-KR" altLang="en-US" dirty="0"/>
        </a:p>
      </dgm:t>
    </dgm:pt>
    <dgm:pt modelId="{56B7A78E-104B-4004-A8BD-7492FCA078D1}" type="parTrans" cxnId="{8EB38F24-EF65-4D85-AF9A-5AB92D42C4F6}">
      <dgm:prSet/>
      <dgm:spPr/>
      <dgm:t>
        <a:bodyPr/>
        <a:lstStyle/>
        <a:p>
          <a:pPr latinLnBrk="1"/>
          <a:endParaRPr lang="ko-KR" altLang="en-US"/>
        </a:p>
      </dgm:t>
    </dgm:pt>
    <dgm:pt modelId="{26DA2F03-4C15-4837-9CB1-66F876DD454D}" type="sibTrans" cxnId="{8EB38F24-EF65-4D85-AF9A-5AB92D42C4F6}">
      <dgm:prSet/>
      <dgm:spPr/>
      <dgm:t>
        <a:bodyPr/>
        <a:lstStyle/>
        <a:p>
          <a:pPr latinLnBrk="1"/>
          <a:endParaRPr lang="ko-KR" altLang="en-US"/>
        </a:p>
      </dgm:t>
    </dgm:pt>
    <dgm:pt modelId="{DA5D2BFF-E282-4EAF-A0F6-329626EAC89A}">
      <dgm:prSet phldrT="[텍스트]"/>
      <dgm:spPr/>
      <dgm:t>
        <a:bodyPr/>
        <a:lstStyle/>
        <a:p>
          <a:pPr latinLnBrk="1"/>
          <a:r>
            <a:rPr lang="ko-KR" altLang="en-US" dirty="0" smtClean="0"/>
            <a:t>회원 관리</a:t>
          </a:r>
          <a:endParaRPr lang="ko-KR" altLang="en-US" dirty="0"/>
        </a:p>
      </dgm:t>
    </dgm:pt>
    <dgm:pt modelId="{66FF5BB0-570A-4C65-8F20-6572F50F627C}" type="parTrans" cxnId="{E1418882-7C21-4EB2-AC6B-DDECF426231D}">
      <dgm:prSet/>
      <dgm:spPr/>
      <dgm:t>
        <a:bodyPr/>
        <a:lstStyle/>
        <a:p>
          <a:pPr latinLnBrk="1"/>
          <a:endParaRPr lang="ko-KR" altLang="en-US"/>
        </a:p>
      </dgm:t>
    </dgm:pt>
    <dgm:pt modelId="{DFCFD5C2-BB35-4975-8CAB-3E783260BF07}" type="sibTrans" cxnId="{E1418882-7C21-4EB2-AC6B-DDECF426231D}">
      <dgm:prSet/>
      <dgm:spPr/>
      <dgm:t>
        <a:bodyPr/>
        <a:lstStyle/>
        <a:p>
          <a:pPr latinLnBrk="1"/>
          <a:endParaRPr lang="ko-KR" altLang="en-US"/>
        </a:p>
      </dgm:t>
    </dgm:pt>
    <dgm:pt modelId="{FFEFB83A-34A7-440D-95C6-D29152CEE687}">
      <dgm:prSet phldrT="[텍스트]"/>
      <dgm:spPr/>
      <dgm:t>
        <a:bodyPr/>
        <a:lstStyle/>
        <a:p>
          <a:pPr latinLnBrk="1"/>
          <a:r>
            <a:rPr lang="ko-KR" altLang="en-US" dirty="0" smtClean="0"/>
            <a:t>상품 관리</a:t>
          </a:r>
          <a:endParaRPr lang="ko-KR" altLang="en-US" dirty="0"/>
        </a:p>
      </dgm:t>
    </dgm:pt>
    <dgm:pt modelId="{B28D7105-C8AC-4B80-A790-73940313AB53}" type="parTrans" cxnId="{D1D11AA3-75CA-4183-A710-1E57F605AE7F}">
      <dgm:prSet/>
      <dgm:spPr/>
      <dgm:t>
        <a:bodyPr/>
        <a:lstStyle/>
        <a:p>
          <a:pPr latinLnBrk="1"/>
          <a:endParaRPr lang="ko-KR" altLang="en-US"/>
        </a:p>
      </dgm:t>
    </dgm:pt>
    <dgm:pt modelId="{EBC87C52-2405-42EC-A06E-5FC6F5D59FF5}" type="sibTrans" cxnId="{D1D11AA3-75CA-4183-A710-1E57F605AE7F}">
      <dgm:prSet/>
      <dgm:spPr/>
      <dgm:t>
        <a:bodyPr/>
        <a:lstStyle/>
        <a:p>
          <a:pPr latinLnBrk="1"/>
          <a:endParaRPr lang="ko-KR" altLang="en-US"/>
        </a:p>
      </dgm:t>
    </dgm:pt>
    <dgm:pt modelId="{C6D16BD0-9D99-4DBC-8235-F7B692B86D67}">
      <dgm:prSet phldrT="[텍스트]"/>
      <dgm:spPr/>
      <dgm:t>
        <a:bodyPr/>
        <a:lstStyle/>
        <a:p>
          <a:pPr latinLnBrk="1"/>
          <a:r>
            <a:rPr lang="ko-KR" altLang="en-US" dirty="0" smtClean="0"/>
            <a:t>주문 관리</a:t>
          </a:r>
          <a:endParaRPr lang="ko-KR" altLang="en-US" dirty="0"/>
        </a:p>
      </dgm:t>
    </dgm:pt>
    <dgm:pt modelId="{26350983-C9F9-43E3-A91E-7B953FEA3C01}" type="parTrans" cxnId="{8E33AAC0-DE7A-479A-B297-800B15C79BA8}">
      <dgm:prSet/>
      <dgm:spPr/>
      <dgm:t>
        <a:bodyPr/>
        <a:lstStyle/>
        <a:p>
          <a:pPr latinLnBrk="1"/>
          <a:endParaRPr lang="ko-KR" altLang="en-US"/>
        </a:p>
      </dgm:t>
    </dgm:pt>
    <dgm:pt modelId="{BE04C26A-F20A-4F8A-86BE-0053A578E6F2}" type="sibTrans" cxnId="{8E33AAC0-DE7A-479A-B297-800B15C79BA8}">
      <dgm:prSet/>
      <dgm:spPr/>
      <dgm:t>
        <a:bodyPr/>
        <a:lstStyle/>
        <a:p>
          <a:pPr latinLnBrk="1"/>
          <a:endParaRPr lang="ko-KR" altLang="en-US"/>
        </a:p>
      </dgm:t>
    </dgm:pt>
    <dgm:pt modelId="{A4003EA8-9478-4952-946C-960838AC7E2D}">
      <dgm:prSet/>
      <dgm:spPr/>
      <dgm:t>
        <a:bodyPr/>
        <a:lstStyle/>
        <a:p>
          <a:pPr latinLnBrk="1"/>
          <a:r>
            <a:rPr lang="ko-KR" altLang="en-US" dirty="0" smtClean="0"/>
            <a:t>리뷰 관리</a:t>
          </a:r>
          <a:endParaRPr lang="ko-KR" altLang="en-US" dirty="0"/>
        </a:p>
      </dgm:t>
    </dgm:pt>
    <dgm:pt modelId="{77D01957-980F-461E-9B04-6189ECD92BC8}" type="parTrans" cxnId="{058C6A66-FDE8-47AA-AF5E-11640BB65C3B}">
      <dgm:prSet/>
      <dgm:spPr/>
      <dgm:t>
        <a:bodyPr/>
        <a:lstStyle/>
        <a:p>
          <a:pPr latinLnBrk="1"/>
          <a:endParaRPr lang="ko-KR" altLang="en-US"/>
        </a:p>
      </dgm:t>
    </dgm:pt>
    <dgm:pt modelId="{B34ED128-A86A-4C7F-BAEB-F266FDA2A0AA}" type="sibTrans" cxnId="{058C6A66-FDE8-47AA-AF5E-11640BB65C3B}">
      <dgm:prSet/>
      <dgm:spPr/>
      <dgm:t>
        <a:bodyPr/>
        <a:lstStyle/>
        <a:p>
          <a:pPr latinLnBrk="1"/>
          <a:endParaRPr lang="ko-KR" altLang="en-US"/>
        </a:p>
      </dgm:t>
    </dgm:pt>
    <dgm:pt modelId="{DCA39F21-23DA-4198-B778-826BBB00BC6B}">
      <dgm:prSet/>
      <dgm:spPr/>
      <dgm:t>
        <a:bodyPr/>
        <a:lstStyle/>
        <a:p>
          <a:pPr latinLnBrk="1"/>
          <a:r>
            <a:rPr lang="ko-KR" altLang="en-US" dirty="0" smtClean="0"/>
            <a:t>공지사항</a:t>
          </a:r>
          <a:endParaRPr lang="ko-KR" altLang="en-US" dirty="0"/>
        </a:p>
      </dgm:t>
    </dgm:pt>
    <dgm:pt modelId="{68CCF825-0AFF-493A-92BD-81C9A616BF52}" type="parTrans" cxnId="{CE54F536-F56C-45B5-9072-53D099C83703}">
      <dgm:prSet/>
      <dgm:spPr/>
      <dgm:t>
        <a:bodyPr/>
        <a:lstStyle/>
        <a:p>
          <a:pPr latinLnBrk="1"/>
          <a:endParaRPr lang="ko-KR" altLang="en-US"/>
        </a:p>
      </dgm:t>
    </dgm:pt>
    <dgm:pt modelId="{652E5875-61AD-4D81-AAC7-B3632E4E0D20}" type="sibTrans" cxnId="{CE54F536-F56C-45B5-9072-53D099C83703}">
      <dgm:prSet/>
      <dgm:spPr/>
      <dgm:t>
        <a:bodyPr/>
        <a:lstStyle/>
        <a:p>
          <a:pPr latinLnBrk="1"/>
          <a:endParaRPr lang="ko-KR" altLang="en-US"/>
        </a:p>
      </dgm:t>
    </dgm:pt>
    <dgm:pt modelId="{67C047B9-C891-4E6A-BC4B-27680A539C97}">
      <dgm:prSet/>
      <dgm:spPr/>
      <dgm:t>
        <a:bodyPr/>
        <a:lstStyle/>
        <a:p>
          <a:pPr latinLnBrk="1"/>
          <a:r>
            <a:rPr lang="ko-KR" altLang="en-US" dirty="0" smtClean="0"/>
            <a:t>문의사항</a:t>
          </a:r>
          <a:endParaRPr lang="ko-KR" altLang="en-US" dirty="0"/>
        </a:p>
      </dgm:t>
    </dgm:pt>
    <dgm:pt modelId="{8264043B-C5F3-499F-BE94-116BAA387A38}" type="parTrans" cxnId="{FD86AF8D-2214-4098-9286-6A76194348E0}">
      <dgm:prSet/>
      <dgm:spPr/>
      <dgm:t>
        <a:bodyPr/>
        <a:lstStyle/>
        <a:p>
          <a:pPr latinLnBrk="1"/>
          <a:endParaRPr lang="ko-KR" altLang="en-US"/>
        </a:p>
      </dgm:t>
    </dgm:pt>
    <dgm:pt modelId="{449B553C-E977-4E2C-BEF9-1FE4E71DCE34}" type="sibTrans" cxnId="{FD86AF8D-2214-4098-9286-6A76194348E0}">
      <dgm:prSet/>
      <dgm:spPr/>
      <dgm:t>
        <a:bodyPr/>
        <a:lstStyle/>
        <a:p>
          <a:pPr latinLnBrk="1"/>
          <a:endParaRPr lang="ko-KR" altLang="en-US"/>
        </a:p>
      </dgm:t>
    </dgm:pt>
    <dgm:pt modelId="{3AC89D20-1F32-46C0-A7F4-0B2F09B45F43}">
      <dgm:prSet/>
      <dgm:spPr/>
      <dgm:t>
        <a:bodyPr/>
        <a:lstStyle/>
        <a:p>
          <a:pPr latinLnBrk="1"/>
          <a:r>
            <a:rPr lang="ko-KR" altLang="en-US" dirty="0" smtClean="0"/>
            <a:t>카테고리</a:t>
          </a:r>
          <a:endParaRPr lang="ko-KR" altLang="en-US" dirty="0"/>
        </a:p>
      </dgm:t>
    </dgm:pt>
    <dgm:pt modelId="{81A2BFFF-0863-43AF-A4A1-E71EB7F8D050}" type="parTrans" cxnId="{D77DAC5D-D954-4A64-B86E-272F1F9ABBE2}">
      <dgm:prSet/>
      <dgm:spPr/>
      <dgm:t>
        <a:bodyPr/>
        <a:lstStyle/>
        <a:p>
          <a:pPr latinLnBrk="1"/>
          <a:endParaRPr lang="ko-KR" altLang="en-US"/>
        </a:p>
      </dgm:t>
    </dgm:pt>
    <dgm:pt modelId="{09E6B49F-2665-4393-B38F-8867B1F03811}" type="sibTrans" cxnId="{D77DAC5D-D954-4A64-B86E-272F1F9ABBE2}">
      <dgm:prSet/>
      <dgm:spPr/>
      <dgm:t>
        <a:bodyPr/>
        <a:lstStyle/>
        <a:p>
          <a:pPr latinLnBrk="1"/>
          <a:endParaRPr lang="ko-KR" altLang="en-US"/>
        </a:p>
      </dgm:t>
    </dgm:pt>
    <dgm:pt modelId="{0DBC9E9C-612E-4D54-BECD-43A9B721D032}">
      <dgm:prSet/>
      <dgm:spPr/>
      <dgm:t>
        <a:bodyPr/>
        <a:lstStyle/>
        <a:p>
          <a:pPr latinLnBrk="1"/>
          <a:r>
            <a:rPr lang="ko-KR" altLang="en-US" dirty="0" smtClean="0"/>
            <a:t>회원정보 수정</a:t>
          </a:r>
          <a:endParaRPr lang="ko-KR" altLang="en-US" dirty="0"/>
        </a:p>
      </dgm:t>
    </dgm:pt>
    <dgm:pt modelId="{37E2E045-5640-4AA1-8E71-7926BD731C0F}" type="parTrans" cxnId="{A2ABC0D8-3EDF-4598-89CE-D7BC92EBEAB0}">
      <dgm:prSet/>
      <dgm:spPr/>
      <dgm:t>
        <a:bodyPr/>
        <a:lstStyle/>
        <a:p>
          <a:pPr latinLnBrk="1"/>
          <a:endParaRPr lang="ko-KR" altLang="en-US"/>
        </a:p>
      </dgm:t>
    </dgm:pt>
    <dgm:pt modelId="{9CFD5091-F687-4228-B48A-AA2D2F2E8C03}" type="sibTrans" cxnId="{A2ABC0D8-3EDF-4598-89CE-D7BC92EBEAB0}">
      <dgm:prSet/>
      <dgm:spPr/>
      <dgm:t>
        <a:bodyPr/>
        <a:lstStyle/>
        <a:p>
          <a:pPr latinLnBrk="1"/>
          <a:endParaRPr lang="ko-KR" altLang="en-US"/>
        </a:p>
      </dgm:t>
    </dgm:pt>
    <dgm:pt modelId="{CE0E28CE-87A0-47BD-BF3C-484C7781B7A6}">
      <dgm:prSet/>
      <dgm:spPr/>
      <dgm:t>
        <a:bodyPr/>
        <a:lstStyle/>
        <a:p>
          <a:pPr latinLnBrk="1"/>
          <a:r>
            <a:rPr lang="ko-KR" altLang="en-US" dirty="0" smtClean="0"/>
            <a:t>상품 등록</a:t>
          </a:r>
          <a:endParaRPr lang="ko-KR" altLang="en-US" dirty="0"/>
        </a:p>
      </dgm:t>
    </dgm:pt>
    <dgm:pt modelId="{4490E11D-E5C8-44C9-AEDB-FFBE7A197D59}" type="parTrans" cxnId="{D6B7CF77-58E4-48CB-BF7F-9A041B8F60EE}">
      <dgm:prSet/>
      <dgm:spPr/>
      <dgm:t>
        <a:bodyPr/>
        <a:lstStyle/>
        <a:p>
          <a:pPr latinLnBrk="1"/>
          <a:endParaRPr lang="ko-KR" altLang="en-US"/>
        </a:p>
      </dgm:t>
    </dgm:pt>
    <dgm:pt modelId="{3A45CBCF-AB3D-4E7A-AC3F-71AC411A8990}" type="sibTrans" cxnId="{D6B7CF77-58E4-48CB-BF7F-9A041B8F60EE}">
      <dgm:prSet/>
      <dgm:spPr/>
      <dgm:t>
        <a:bodyPr/>
        <a:lstStyle/>
        <a:p>
          <a:pPr latinLnBrk="1"/>
          <a:endParaRPr lang="ko-KR" altLang="en-US"/>
        </a:p>
      </dgm:t>
    </dgm:pt>
    <dgm:pt modelId="{3FF501CE-C861-4DE6-B1A3-CDDD0FAC81BA}">
      <dgm:prSet/>
      <dgm:spPr/>
      <dgm:t>
        <a:bodyPr/>
        <a:lstStyle/>
        <a:p>
          <a:pPr latinLnBrk="1"/>
          <a:r>
            <a:rPr lang="ko-KR" altLang="en-US" dirty="0" smtClean="0"/>
            <a:t>상품 조회 </a:t>
          </a:r>
          <a:endParaRPr lang="en-US" altLang="ko-KR" dirty="0" smtClean="0"/>
        </a:p>
        <a:p>
          <a:pPr latinLnBrk="1"/>
          <a:r>
            <a:rPr lang="ko-KR" altLang="en-US" dirty="0" smtClean="0"/>
            <a:t>및 수정</a:t>
          </a:r>
          <a:endParaRPr lang="ko-KR" altLang="en-US" dirty="0"/>
        </a:p>
      </dgm:t>
    </dgm:pt>
    <dgm:pt modelId="{D7AB5346-2E75-475A-A8C0-2839BFE05363}" type="parTrans" cxnId="{0BBE431F-C840-47FA-BA4F-E4D6DAC8FCA3}">
      <dgm:prSet/>
      <dgm:spPr/>
      <dgm:t>
        <a:bodyPr/>
        <a:lstStyle/>
        <a:p>
          <a:pPr latinLnBrk="1"/>
          <a:endParaRPr lang="ko-KR" altLang="en-US"/>
        </a:p>
      </dgm:t>
    </dgm:pt>
    <dgm:pt modelId="{368BFA89-9DA5-463F-A72A-F9C30C5C0299}" type="sibTrans" cxnId="{0BBE431F-C840-47FA-BA4F-E4D6DAC8FCA3}">
      <dgm:prSet/>
      <dgm:spPr/>
      <dgm:t>
        <a:bodyPr/>
        <a:lstStyle/>
        <a:p>
          <a:pPr latinLnBrk="1"/>
          <a:endParaRPr lang="ko-KR" altLang="en-US"/>
        </a:p>
      </dgm:t>
    </dgm:pt>
    <dgm:pt modelId="{D7E3EEE7-4F3E-4E95-8F46-BAF7D5FF917D}">
      <dgm:prSet/>
      <dgm:spPr/>
      <dgm:t>
        <a:bodyPr/>
        <a:lstStyle/>
        <a:p>
          <a:pPr latinLnBrk="1"/>
          <a:r>
            <a:rPr lang="ko-KR" altLang="en-US" dirty="0" smtClean="0"/>
            <a:t>주문 정보 조회</a:t>
          </a:r>
          <a:endParaRPr lang="ko-KR" altLang="en-US" dirty="0"/>
        </a:p>
      </dgm:t>
    </dgm:pt>
    <dgm:pt modelId="{0E927021-2691-4184-8FA6-8A6A1744615F}" type="parTrans" cxnId="{8B5FB168-CE2E-4E48-9922-BFC352BDCED1}">
      <dgm:prSet/>
      <dgm:spPr/>
      <dgm:t>
        <a:bodyPr/>
        <a:lstStyle/>
        <a:p>
          <a:pPr latinLnBrk="1"/>
          <a:endParaRPr lang="ko-KR" altLang="en-US"/>
        </a:p>
      </dgm:t>
    </dgm:pt>
    <dgm:pt modelId="{59334F71-49A5-45DA-A9BB-40F7827CCA92}" type="sibTrans" cxnId="{8B5FB168-CE2E-4E48-9922-BFC352BDCED1}">
      <dgm:prSet/>
      <dgm:spPr/>
      <dgm:t>
        <a:bodyPr/>
        <a:lstStyle/>
        <a:p>
          <a:pPr latinLnBrk="1"/>
          <a:endParaRPr lang="ko-KR" altLang="en-US"/>
        </a:p>
      </dgm:t>
    </dgm:pt>
    <dgm:pt modelId="{6A127D8A-74A9-450F-B37D-DB0F7499B5D2}">
      <dgm:prSet/>
      <dgm:spPr/>
      <dgm:t>
        <a:bodyPr/>
        <a:lstStyle/>
        <a:p>
          <a:pPr latinLnBrk="1"/>
          <a:r>
            <a:rPr lang="ko-KR" altLang="en-US" dirty="0" smtClean="0"/>
            <a:t>답변 등록</a:t>
          </a:r>
          <a:endParaRPr lang="ko-KR" altLang="en-US" dirty="0"/>
        </a:p>
      </dgm:t>
    </dgm:pt>
    <dgm:pt modelId="{5E9FA47E-5756-4692-BA7A-0C3123FD2799}" type="parTrans" cxnId="{9DB791F2-C947-449F-A387-569A61A99E83}">
      <dgm:prSet/>
      <dgm:spPr/>
      <dgm:t>
        <a:bodyPr/>
        <a:lstStyle/>
        <a:p>
          <a:pPr latinLnBrk="1"/>
          <a:endParaRPr lang="ko-KR" altLang="en-US"/>
        </a:p>
      </dgm:t>
    </dgm:pt>
    <dgm:pt modelId="{7040C728-3CC6-4CA7-96BC-F9F0D1DCD102}" type="sibTrans" cxnId="{9DB791F2-C947-449F-A387-569A61A99E83}">
      <dgm:prSet/>
      <dgm:spPr/>
      <dgm:t>
        <a:bodyPr/>
        <a:lstStyle/>
        <a:p>
          <a:pPr latinLnBrk="1"/>
          <a:endParaRPr lang="ko-KR" altLang="en-US"/>
        </a:p>
      </dgm:t>
    </dgm:pt>
    <dgm:pt modelId="{D6999CF0-1AC4-47BF-86B3-1F3D6433D55B}">
      <dgm:prSet/>
      <dgm:spPr/>
      <dgm:t>
        <a:bodyPr/>
        <a:lstStyle/>
        <a:p>
          <a:pPr latinLnBrk="1"/>
          <a:r>
            <a:rPr lang="ko-KR" altLang="en-US" dirty="0" smtClean="0"/>
            <a:t>리뷰 공개 </a:t>
          </a:r>
          <a:endParaRPr lang="en-US" altLang="ko-KR" dirty="0" smtClean="0"/>
        </a:p>
        <a:p>
          <a:pPr latinLnBrk="1"/>
          <a:r>
            <a:rPr lang="ko-KR" altLang="en-US" dirty="0" smtClean="0"/>
            <a:t>여부</a:t>
          </a:r>
          <a:endParaRPr lang="ko-KR" altLang="en-US" dirty="0"/>
        </a:p>
      </dgm:t>
    </dgm:pt>
    <dgm:pt modelId="{A1C17111-E02B-4A6A-8547-4CBD50B5C4B3}" type="parTrans" cxnId="{530C3CDA-FE11-4FF3-83E1-DE0FFBB5BE1A}">
      <dgm:prSet/>
      <dgm:spPr/>
      <dgm:t>
        <a:bodyPr/>
        <a:lstStyle/>
        <a:p>
          <a:pPr latinLnBrk="1"/>
          <a:endParaRPr lang="ko-KR" altLang="en-US"/>
        </a:p>
      </dgm:t>
    </dgm:pt>
    <dgm:pt modelId="{ACAA25B2-D87A-4476-A656-62B249EE178D}" type="sibTrans" cxnId="{530C3CDA-FE11-4FF3-83E1-DE0FFBB5BE1A}">
      <dgm:prSet/>
      <dgm:spPr/>
      <dgm:t>
        <a:bodyPr/>
        <a:lstStyle/>
        <a:p>
          <a:pPr latinLnBrk="1"/>
          <a:endParaRPr lang="ko-KR" altLang="en-US"/>
        </a:p>
      </dgm:t>
    </dgm:pt>
    <dgm:pt modelId="{10A064B2-BCDA-4BE8-9287-9E1175AC6BEA}">
      <dgm:prSet/>
      <dgm:spPr/>
      <dgm:t>
        <a:bodyPr/>
        <a:lstStyle/>
        <a:p>
          <a:pPr latinLnBrk="1"/>
          <a:r>
            <a:rPr lang="ko-KR" altLang="en-US" dirty="0" smtClean="0"/>
            <a:t>공지사항 등록</a:t>
          </a:r>
          <a:endParaRPr lang="ko-KR" altLang="en-US" dirty="0"/>
        </a:p>
      </dgm:t>
    </dgm:pt>
    <dgm:pt modelId="{087B78AE-7B31-489E-AD7C-0C8785AF6E33}" type="parTrans" cxnId="{9E8500E9-B1A5-4DD3-AC72-38E05FA55034}">
      <dgm:prSet/>
      <dgm:spPr/>
      <dgm:t>
        <a:bodyPr/>
        <a:lstStyle/>
        <a:p>
          <a:pPr latinLnBrk="1"/>
          <a:endParaRPr lang="ko-KR" altLang="en-US"/>
        </a:p>
      </dgm:t>
    </dgm:pt>
    <dgm:pt modelId="{A26E89EB-1E7B-4F61-AB08-2DDA536912A4}" type="sibTrans" cxnId="{9E8500E9-B1A5-4DD3-AC72-38E05FA55034}">
      <dgm:prSet/>
      <dgm:spPr/>
      <dgm:t>
        <a:bodyPr/>
        <a:lstStyle/>
        <a:p>
          <a:pPr latinLnBrk="1"/>
          <a:endParaRPr lang="ko-KR" altLang="en-US"/>
        </a:p>
      </dgm:t>
    </dgm:pt>
    <dgm:pt modelId="{A97568D0-800B-448E-BA27-DCB357A6BDCA}">
      <dgm:prSet/>
      <dgm:spPr/>
      <dgm:t>
        <a:bodyPr/>
        <a:lstStyle/>
        <a:p>
          <a:pPr latinLnBrk="1"/>
          <a:r>
            <a:rPr lang="ko-KR" altLang="en-US" dirty="0" smtClean="0"/>
            <a:t>공지사항 </a:t>
          </a:r>
          <a:endParaRPr lang="en-US" altLang="ko-KR" dirty="0" smtClean="0"/>
        </a:p>
        <a:p>
          <a:pPr latinLnBrk="1"/>
          <a:r>
            <a:rPr lang="ko-KR" altLang="en-US" dirty="0" smtClean="0"/>
            <a:t>예약 노출</a:t>
          </a:r>
          <a:endParaRPr lang="ko-KR" altLang="en-US" dirty="0"/>
        </a:p>
      </dgm:t>
    </dgm:pt>
    <dgm:pt modelId="{36488570-5E4B-479C-AE98-FE4F2F7D0499}" type="parTrans" cxnId="{B264833C-98C8-4A7A-BD39-5C42C8D302F6}">
      <dgm:prSet/>
      <dgm:spPr/>
      <dgm:t>
        <a:bodyPr/>
        <a:lstStyle/>
        <a:p>
          <a:pPr latinLnBrk="1"/>
          <a:endParaRPr lang="ko-KR" altLang="en-US"/>
        </a:p>
      </dgm:t>
    </dgm:pt>
    <dgm:pt modelId="{6A91B6D7-D292-4164-82F7-7645D8F8FD8E}" type="sibTrans" cxnId="{B264833C-98C8-4A7A-BD39-5C42C8D302F6}">
      <dgm:prSet/>
      <dgm:spPr/>
      <dgm:t>
        <a:bodyPr/>
        <a:lstStyle/>
        <a:p>
          <a:pPr latinLnBrk="1"/>
          <a:endParaRPr lang="ko-KR" altLang="en-US"/>
        </a:p>
      </dgm:t>
    </dgm:pt>
    <dgm:pt modelId="{CAE69685-45B6-473B-9A8A-2E9D02968302}">
      <dgm:prSet/>
      <dgm:spPr/>
      <dgm:t>
        <a:bodyPr/>
        <a:lstStyle/>
        <a:p>
          <a:pPr latinLnBrk="1"/>
          <a:r>
            <a:rPr lang="ko-KR" altLang="en-US" dirty="0" smtClean="0"/>
            <a:t>문의사항 조회</a:t>
          </a:r>
          <a:endParaRPr lang="ko-KR" altLang="en-US" dirty="0"/>
        </a:p>
      </dgm:t>
    </dgm:pt>
    <dgm:pt modelId="{3B3A6AEE-6211-4C42-BA58-6534FDB9895C}" type="parTrans" cxnId="{5B0B4CF3-9C78-4C5D-A228-0EBBE7CC2AA6}">
      <dgm:prSet/>
      <dgm:spPr/>
      <dgm:t>
        <a:bodyPr/>
        <a:lstStyle/>
        <a:p>
          <a:pPr latinLnBrk="1"/>
          <a:endParaRPr lang="ko-KR" altLang="en-US"/>
        </a:p>
      </dgm:t>
    </dgm:pt>
    <dgm:pt modelId="{E9007AD9-011D-4B0A-91E5-29E386977D8A}" type="sibTrans" cxnId="{5B0B4CF3-9C78-4C5D-A228-0EBBE7CC2AA6}">
      <dgm:prSet/>
      <dgm:spPr/>
      <dgm:t>
        <a:bodyPr/>
        <a:lstStyle/>
        <a:p>
          <a:pPr latinLnBrk="1"/>
          <a:endParaRPr lang="ko-KR" altLang="en-US"/>
        </a:p>
      </dgm:t>
    </dgm:pt>
    <dgm:pt modelId="{1C175C37-B4B6-4BA5-BD1A-7AD85CA89219}">
      <dgm:prSet/>
      <dgm:spPr/>
      <dgm:t>
        <a:bodyPr/>
        <a:lstStyle/>
        <a:p>
          <a:pPr latinLnBrk="1"/>
          <a:r>
            <a:rPr lang="ko-KR" altLang="en-US" dirty="0" smtClean="0"/>
            <a:t>카테고리 추가</a:t>
          </a:r>
          <a:endParaRPr lang="ko-KR" altLang="en-US" dirty="0"/>
        </a:p>
      </dgm:t>
    </dgm:pt>
    <dgm:pt modelId="{F6CC0C4B-EFD0-4506-8E8F-7F173F45489B}" type="parTrans" cxnId="{54A0E2A4-89E8-404F-A77D-539A991071B8}">
      <dgm:prSet/>
      <dgm:spPr/>
      <dgm:t>
        <a:bodyPr/>
        <a:lstStyle/>
        <a:p>
          <a:pPr latinLnBrk="1"/>
          <a:endParaRPr lang="ko-KR" altLang="en-US"/>
        </a:p>
      </dgm:t>
    </dgm:pt>
    <dgm:pt modelId="{66866025-B492-405F-B248-CA570A04E44B}" type="sibTrans" cxnId="{54A0E2A4-89E8-404F-A77D-539A991071B8}">
      <dgm:prSet/>
      <dgm:spPr/>
      <dgm:t>
        <a:bodyPr/>
        <a:lstStyle/>
        <a:p>
          <a:pPr latinLnBrk="1"/>
          <a:endParaRPr lang="ko-KR" altLang="en-US"/>
        </a:p>
      </dgm:t>
    </dgm:pt>
    <dgm:pt modelId="{77BCA76F-9387-4F33-A8A2-564CB4A2E905}">
      <dgm:prSet/>
      <dgm:spPr/>
      <dgm:t>
        <a:bodyPr/>
        <a:lstStyle/>
        <a:p>
          <a:pPr latinLnBrk="1"/>
          <a:r>
            <a:rPr lang="ko-KR" altLang="en-US" dirty="0" smtClean="0"/>
            <a:t>문의사항 등록</a:t>
          </a:r>
          <a:endParaRPr lang="ko-KR" altLang="en-US" dirty="0"/>
        </a:p>
      </dgm:t>
    </dgm:pt>
    <dgm:pt modelId="{F5A53778-9679-4643-9053-F15C71AEB33B}" type="parTrans" cxnId="{4F46E2AC-4AFA-47D5-A42E-2C6E87491F9F}">
      <dgm:prSet/>
      <dgm:spPr/>
      <dgm:t>
        <a:bodyPr/>
        <a:lstStyle/>
        <a:p>
          <a:pPr latinLnBrk="1"/>
          <a:endParaRPr lang="ko-KR" altLang="en-US"/>
        </a:p>
      </dgm:t>
    </dgm:pt>
    <dgm:pt modelId="{A792DF41-11B9-4D18-936D-A3B875153D60}" type="sibTrans" cxnId="{4F46E2AC-4AFA-47D5-A42E-2C6E87491F9F}">
      <dgm:prSet/>
      <dgm:spPr/>
      <dgm:t>
        <a:bodyPr/>
        <a:lstStyle/>
        <a:p>
          <a:pPr latinLnBrk="1"/>
          <a:endParaRPr lang="ko-KR" altLang="en-US"/>
        </a:p>
      </dgm:t>
    </dgm:pt>
    <dgm:pt modelId="{EA09D251-8783-43EB-9DC3-3125707B0073}" type="pres">
      <dgm:prSet presAssocID="{DD0EDD28-658E-44A7-BF2C-0E9BA58E0EE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870575-BC9C-4B4B-8557-A83139EDBF96}" type="pres">
      <dgm:prSet presAssocID="{636F2475-C85C-44F1-82EF-9B5F80267898}" presName="hierRoot1" presStyleCnt="0">
        <dgm:presLayoutVars>
          <dgm:hierBranch val="init"/>
        </dgm:presLayoutVars>
      </dgm:prSet>
      <dgm:spPr/>
    </dgm:pt>
    <dgm:pt modelId="{7BC0F409-FCDE-4DF3-9F03-0E2C44C1FF49}" type="pres">
      <dgm:prSet presAssocID="{636F2475-C85C-44F1-82EF-9B5F80267898}" presName="rootComposite1" presStyleCnt="0"/>
      <dgm:spPr/>
    </dgm:pt>
    <dgm:pt modelId="{29BAC313-E145-4E22-B64D-B7B21B5E319D}" type="pres">
      <dgm:prSet presAssocID="{636F2475-C85C-44F1-82EF-9B5F8026789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1418FA-8213-4014-B2C9-FB846FC3DB73}" type="pres">
      <dgm:prSet presAssocID="{636F2475-C85C-44F1-82EF-9B5F80267898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A92E249-27A1-4959-8587-F000D31EBEC8}" type="pres">
      <dgm:prSet presAssocID="{636F2475-C85C-44F1-82EF-9B5F80267898}" presName="hierChild2" presStyleCnt="0"/>
      <dgm:spPr/>
    </dgm:pt>
    <dgm:pt modelId="{5CF2EE84-B9DF-4BF0-879C-10301A71D9C5}" type="pres">
      <dgm:prSet presAssocID="{66FF5BB0-570A-4C65-8F20-6572F50F627C}" presName="Name37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6D6018B9-DDCA-41B3-81B2-3F357C717A43}" type="pres">
      <dgm:prSet presAssocID="{DA5D2BFF-E282-4EAF-A0F6-329626EAC89A}" presName="hierRoot2" presStyleCnt="0">
        <dgm:presLayoutVars>
          <dgm:hierBranch val="init"/>
        </dgm:presLayoutVars>
      </dgm:prSet>
      <dgm:spPr/>
    </dgm:pt>
    <dgm:pt modelId="{3C8A942B-6215-452E-92FE-1A257F81526B}" type="pres">
      <dgm:prSet presAssocID="{DA5D2BFF-E282-4EAF-A0F6-329626EAC89A}" presName="rootComposite" presStyleCnt="0"/>
      <dgm:spPr/>
    </dgm:pt>
    <dgm:pt modelId="{D09C7D4E-BE6F-4CDA-A367-0F52572322BE}" type="pres">
      <dgm:prSet presAssocID="{DA5D2BFF-E282-4EAF-A0F6-329626EAC89A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5FBCD5-02D1-4467-8978-AEEDE399E509}" type="pres">
      <dgm:prSet presAssocID="{DA5D2BFF-E282-4EAF-A0F6-329626EAC89A}" presName="rootConnector" presStyleLbl="node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116DC076-C014-463E-8BA5-E8065D5BDCCB}" type="pres">
      <dgm:prSet presAssocID="{DA5D2BFF-E282-4EAF-A0F6-329626EAC89A}" presName="hierChild4" presStyleCnt="0"/>
      <dgm:spPr/>
    </dgm:pt>
    <dgm:pt modelId="{1536D5D0-2931-4422-88D1-89E1528ED4AB}" type="pres">
      <dgm:prSet presAssocID="{37E2E045-5640-4AA1-8E71-7926BD731C0F}" presName="Name37" presStyleLbl="parChTrans1D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119FEB6C-8ED3-45B8-A253-92280816346A}" type="pres">
      <dgm:prSet presAssocID="{0DBC9E9C-612E-4D54-BECD-43A9B721D032}" presName="hierRoot2" presStyleCnt="0">
        <dgm:presLayoutVars>
          <dgm:hierBranch val="init"/>
        </dgm:presLayoutVars>
      </dgm:prSet>
      <dgm:spPr/>
    </dgm:pt>
    <dgm:pt modelId="{896056F3-FEE6-417E-A353-D4EB9549EF14}" type="pres">
      <dgm:prSet presAssocID="{0DBC9E9C-612E-4D54-BECD-43A9B721D032}" presName="rootComposite" presStyleCnt="0"/>
      <dgm:spPr/>
    </dgm:pt>
    <dgm:pt modelId="{7420AC56-43DD-4646-B99A-E23A352EE99D}" type="pres">
      <dgm:prSet presAssocID="{0DBC9E9C-612E-4D54-BECD-43A9B721D032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4F488-255D-4C15-AA73-EF0267AF30D6}" type="pres">
      <dgm:prSet presAssocID="{0DBC9E9C-612E-4D54-BECD-43A9B721D032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E56C5DFC-C03A-4B5B-8B5C-89DF1B72816E}" type="pres">
      <dgm:prSet presAssocID="{0DBC9E9C-612E-4D54-BECD-43A9B721D032}" presName="hierChild4" presStyleCnt="0"/>
      <dgm:spPr/>
    </dgm:pt>
    <dgm:pt modelId="{CA9D92CB-145A-4102-909A-4085ED075E69}" type="pres">
      <dgm:prSet presAssocID="{0DBC9E9C-612E-4D54-BECD-43A9B721D032}" presName="hierChild5" presStyleCnt="0"/>
      <dgm:spPr/>
    </dgm:pt>
    <dgm:pt modelId="{77FF30E1-9534-4597-BFF7-6A82E531C544}" type="pres">
      <dgm:prSet presAssocID="{DA5D2BFF-E282-4EAF-A0F6-329626EAC89A}" presName="hierChild5" presStyleCnt="0"/>
      <dgm:spPr/>
    </dgm:pt>
    <dgm:pt modelId="{ABDF7F28-19AC-41C9-A89F-ADD43CA83D93}" type="pres">
      <dgm:prSet presAssocID="{B28D7105-C8AC-4B80-A790-73940313AB53}" presName="Name37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876699B6-7101-4110-8BBC-DCE30603D137}" type="pres">
      <dgm:prSet presAssocID="{FFEFB83A-34A7-440D-95C6-D29152CEE687}" presName="hierRoot2" presStyleCnt="0">
        <dgm:presLayoutVars>
          <dgm:hierBranch val="init"/>
        </dgm:presLayoutVars>
      </dgm:prSet>
      <dgm:spPr/>
    </dgm:pt>
    <dgm:pt modelId="{D2DF394B-2F8C-4B1E-B6E6-EFAEE845A803}" type="pres">
      <dgm:prSet presAssocID="{FFEFB83A-34A7-440D-95C6-D29152CEE687}" presName="rootComposite" presStyleCnt="0"/>
      <dgm:spPr/>
    </dgm:pt>
    <dgm:pt modelId="{365FAD16-F4F7-4A57-B4A4-FA2AC25170DF}" type="pres">
      <dgm:prSet presAssocID="{FFEFB83A-34A7-440D-95C6-D29152CEE687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BA98F6-47C8-4D19-81B7-5C816A0C4560}" type="pres">
      <dgm:prSet presAssocID="{FFEFB83A-34A7-440D-95C6-D29152CEE687}" presName="rootConnector" presStyleLbl="node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DBD37B72-66E4-4662-92A9-14079B346793}" type="pres">
      <dgm:prSet presAssocID="{FFEFB83A-34A7-440D-95C6-D29152CEE687}" presName="hierChild4" presStyleCnt="0"/>
      <dgm:spPr/>
    </dgm:pt>
    <dgm:pt modelId="{427A79CD-4C32-445A-A6B0-65C6A78C27EC}" type="pres">
      <dgm:prSet presAssocID="{4490E11D-E5C8-44C9-AEDB-FFBE7A197D59}" presName="Name37" presStyleLbl="parChTrans1D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874A2220-EB0C-43D0-B6F9-933293CA360E}" type="pres">
      <dgm:prSet presAssocID="{CE0E28CE-87A0-47BD-BF3C-484C7781B7A6}" presName="hierRoot2" presStyleCnt="0">
        <dgm:presLayoutVars>
          <dgm:hierBranch val="init"/>
        </dgm:presLayoutVars>
      </dgm:prSet>
      <dgm:spPr/>
    </dgm:pt>
    <dgm:pt modelId="{7953A630-4528-4C83-A9CF-10CB844C3BDF}" type="pres">
      <dgm:prSet presAssocID="{CE0E28CE-87A0-47BD-BF3C-484C7781B7A6}" presName="rootComposite" presStyleCnt="0"/>
      <dgm:spPr/>
    </dgm:pt>
    <dgm:pt modelId="{70A905DC-257F-47DC-BB89-674A673F4127}" type="pres">
      <dgm:prSet presAssocID="{CE0E28CE-87A0-47BD-BF3C-484C7781B7A6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2D5371-3C2A-4094-B6F2-AB5899EA4FC3}" type="pres">
      <dgm:prSet presAssocID="{CE0E28CE-87A0-47BD-BF3C-484C7781B7A6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B27837D8-1999-47B5-A8A2-6278CEBE4154}" type="pres">
      <dgm:prSet presAssocID="{CE0E28CE-87A0-47BD-BF3C-484C7781B7A6}" presName="hierChild4" presStyleCnt="0"/>
      <dgm:spPr/>
    </dgm:pt>
    <dgm:pt modelId="{FBBD0500-0C0E-4DA8-B975-9F85AACB28EE}" type="pres">
      <dgm:prSet presAssocID="{CE0E28CE-87A0-47BD-BF3C-484C7781B7A6}" presName="hierChild5" presStyleCnt="0"/>
      <dgm:spPr/>
    </dgm:pt>
    <dgm:pt modelId="{78533E6F-9281-4AA0-87DC-247A8C9C21F5}" type="pres">
      <dgm:prSet presAssocID="{D7AB5346-2E75-475A-A8C0-2839BFE05363}" presName="Name37" presStyleLbl="parChTrans1D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2EC8E841-B82D-449D-8A61-779E8E226633}" type="pres">
      <dgm:prSet presAssocID="{3FF501CE-C861-4DE6-B1A3-CDDD0FAC81BA}" presName="hierRoot2" presStyleCnt="0">
        <dgm:presLayoutVars>
          <dgm:hierBranch val="init"/>
        </dgm:presLayoutVars>
      </dgm:prSet>
      <dgm:spPr/>
    </dgm:pt>
    <dgm:pt modelId="{359EC9E1-C3C6-4BBB-90E1-9A22A6CA7B07}" type="pres">
      <dgm:prSet presAssocID="{3FF501CE-C861-4DE6-B1A3-CDDD0FAC81BA}" presName="rootComposite" presStyleCnt="0"/>
      <dgm:spPr/>
    </dgm:pt>
    <dgm:pt modelId="{1FC6758B-9769-4E9C-98CA-C83D1B25B73F}" type="pres">
      <dgm:prSet presAssocID="{3FF501CE-C861-4DE6-B1A3-CDDD0FAC81BA}" presName="rootText" presStyleLbl="node3" presStyleIdx="2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04ADAB-DAF4-4D7E-BA03-0D9FF3C57C5C}" type="pres">
      <dgm:prSet presAssocID="{3FF501CE-C861-4DE6-B1A3-CDDD0FAC81BA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8BA0F5E5-E9A6-40CC-BA15-0F723325A5C4}" type="pres">
      <dgm:prSet presAssocID="{3FF501CE-C861-4DE6-B1A3-CDDD0FAC81BA}" presName="hierChild4" presStyleCnt="0"/>
      <dgm:spPr/>
    </dgm:pt>
    <dgm:pt modelId="{268B2414-7BB4-4C74-BD50-681A90B3EEE3}" type="pres">
      <dgm:prSet presAssocID="{3FF501CE-C861-4DE6-B1A3-CDDD0FAC81BA}" presName="hierChild5" presStyleCnt="0"/>
      <dgm:spPr/>
    </dgm:pt>
    <dgm:pt modelId="{13C15190-B24B-40D6-B241-2CB0C551C624}" type="pres">
      <dgm:prSet presAssocID="{FFEFB83A-34A7-440D-95C6-D29152CEE687}" presName="hierChild5" presStyleCnt="0"/>
      <dgm:spPr/>
    </dgm:pt>
    <dgm:pt modelId="{63968B09-15F3-4E3A-B1A4-6B505FC3FFB5}" type="pres">
      <dgm:prSet presAssocID="{26350983-C9F9-43E3-A91E-7B953FEA3C01}" presName="Name37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5A360600-98B0-4A52-A352-7A40CCB36CE4}" type="pres">
      <dgm:prSet presAssocID="{C6D16BD0-9D99-4DBC-8235-F7B692B86D67}" presName="hierRoot2" presStyleCnt="0">
        <dgm:presLayoutVars>
          <dgm:hierBranch val="init"/>
        </dgm:presLayoutVars>
      </dgm:prSet>
      <dgm:spPr/>
    </dgm:pt>
    <dgm:pt modelId="{BD01D235-D90C-4536-B79A-DC71A0A756F9}" type="pres">
      <dgm:prSet presAssocID="{C6D16BD0-9D99-4DBC-8235-F7B692B86D67}" presName="rootComposite" presStyleCnt="0"/>
      <dgm:spPr/>
    </dgm:pt>
    <dgm:pt modelId="{93C8152D-AFEA-4BD9-9BB3-CC3084CDE293}" type="pres">
      <dgm:prSet presAssocID="{C6D16BD0-9D99-4DBC-8235-F7B692B86D67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0DCB97-2EB2-4AB9-BB49-369DFE8F031D}" type="pres">
      <dgm:prSet presAssocID="{C6D16BD0-9D99-4DBC-8235-F7B692B86D67}" presName="rootConnector" presStyleLbl="node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12D9FF64-C96F-4155-9E75-1001E4260A92}" type="pres">
      <dgm:prSet presAssocID="{C6D16BD0-9D99-4DBC-8235-F7B692B86D67}" presName="hierChild4" presStyleCnt="0"/>
      <dgm:spPr/>
    </dgm:pt>
    <dgm:pt modelId="{7E27AB3D-6B58-473B-83A8-E9734C838103}" type="pres">
      <dgm:prSet presAssocID="{0E927021-2691-4184-8FA6-8A6A1744615F}" presName="Name37" presStyleLbl="parChTrans1D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1467D14B-CC27-410B-A8B6-890AB095A514}" type="pres">
      <dgm:prSet presAssocID="{D7E3EEE7-4F3E-4E95-8F46-BAF7D5FF917D}" presName="hierRoot2" presStyleCnt="0">
        <dgm:presLayoutVars>
          <dgm:hierBranch val="init"/>
        </dgm:presLayoutVars>
      </dgm:prSet>
      <dgm:spPr/>
    </dgm:pt>
    <dgm:pt modelId="{6775AA99-6446-4A29-B5F9-B10D076FD2EE}" type="pres">
      <dgm:prSet presAssocID="{D7E3EEE7-4F3E-4E95-8F46-BAF7D5FF917D}" presName="rootComposite" presStyleCnt="0"/>
      <dgm:spPr/>
    </dgm:pt>
    <dgm:pt modelId="{5F9A6F4E-65BF-44C1-AC64-AFD6947003CE}" type="pres">
      <dgm:prSet presAssocID="{D7E3EEE7-4F3E-4E95-8F46-BAF7D5FF917D}" presName="rootText" presStyleLbl="node3" presStyleIdx="3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2B8B62-4990-4376-B395-4604A788109C}" type="pres">
      <dgm:prSet presAssocID="{D7E3EEE7-4F3E-4E95-8F46-BAF7D5FF917D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B74159F6-ED98-49C5-B36F-C4DE59004588}" type="pres">
      <dgm:prSet presAssocID="{D7E3EEE7-4F3E-4E95-8F46-BAF7D5FF917D}" presName="hierChild4" presStyleCnt="0"/>
      <dgm:spPr/>
    </dgm:pt>
    <dgm:pt modelId="{E27F9709-95CF-49D2-9974-738F79CE7746}" type="pres">
      <dgm:prSet presAssocID="{D7E3EEE7-4F3E-4E95-8F46-BAF7D5FF917D}" presName="hierChild5" presStyleCnt="0"/>
      <dgm:spPr/>
    </dgm:pt>
    <dgm:pt modelId="{8A46F02D-A393-4081-9F96-31F3AF2D096B}" type="pres">
      <dgm:prSet presAssocID="{C6D16BD0-9D99-4DBC-8235-F7B692B86D67}" presName="hierChild5" presStyleCnt="0"/>
      <dgm:spPr/>
    </dgm:pt>
    <dgm:pt modelId="{06B6B07E-8092-4CC7-9108-D51EBA0AB495}" type="pres">
      <dgm:prSet presAssocID="{77D01957-980F-461E-9B04-6189ECD92BC8}" presName="Name37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E37682DA-6364-46EE-8695-612B035429E4}" type="pres">
      <dgm:prSet presAssocID="{A4003EA8-9478-4952-946C-960838AC7E2D}" presName="hierRoot2" presStyleCnt="0">
        <dgm:presLayoutVars>
          <dgm:hierBranch val="init"/>
        </dgm:presLayoutVars>
      </dgm:prSet>
      <dgm:spPr/>
    </dgm:pt>
    <dgm:pt modelId="{BAFB29D8-624D-4A0D-BFBC-EE0ACE2745D9}" type="pres">
      <dgm:prSet presAssocID="{A4003EA8-9478-4952-946C-960838AC7E2D}" presName="rootComposite" presStyleCnt="0"/>
      <dgm:spPr/>
    </dgm:pt>
    <dgm:pt modelId="{0BC0279A-FF40-400E-8F43-E7030EC46418}" type="pres">
      <dgm:prSet presAssocID="{A4003EA8-9478-4952-946C-960838AC7E2D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D104AD-AD2F-4C1C-9820-BA27BB57BD7B}" type="pres">
      <dgm:prSet presAssocID="{A4003EA8-9478-4952-946C-960838AC7E2D}" presName="rootConnector" presStyleLbl="node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6DE89600-FDF7-4B7E-AE10-7FAACBF683CE}" type="pres">
      <dgm:prSet presAssocID="{A4003EA8-9478-4952-946C-960838AC7E2D}" presName="hierChild4" presStyleCnt="0"/>
      <dgm:spPr/>
    </dgm:pt>
    <dgm:pt modelId="{0425F09A-6CBA-4CC3-99B8-27C303506C96}" type="pres">
      <dgm:prSet presAssocID="{5E9FA47E-5756-4692-BA7A-0C3123FD2799}" presName="Name37" presStyleLbl="parChTrans1D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26FCAFA3-ED5E-44DB-B03E-4B83C7CFD4DA}" type="pres">
      <dgm:prSet presAssocID="{6A127D8A-74A9-450F-B37D-DB0F7499B5D2}" presName="hierRoot2" presStyleCnt="0">
        <dgm:presLayoutVars>
          <dgm:hierBranch val="init"/>
        </dgm:presLayoutVars>
      </dgm:prSet>
      <dgm:spPr/>
    </dgm:pt>
    <dgm:pt modelId="{38807F58-AC04-4AE7-8D26-CFF1E7F32DAB}" type="pres">
      <dgm:prSet presAssocID="{6A127D8A-74A9-450F-B37D-DB0F7499B5D2}" presName="rootComposite" presStyleCnt="0"/>
      <dgm:spPr/>
    </dgm:pt>
    <dgm:pt modelId="{C1157774-D5CA-4294-B0B3-2FE69DC01722}" type="pres">
      <dgm:prSet presAssocID="{6A127D8A-74A9-450F-B37D-DB0F7499B5D2}" presName="rootText" presStyleLbl="node3" presStyleIdx="4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EDCE0F-A8C7-4F0B-853A-77409C867EC6}" type="pres">
      <dgm:prSet presAssocID="{6A127D8A-74A9-450F-B37D-DB0F7499B5D2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B3A48AF6-DD66-4B5C-A134-120BDBC7EAEF}" type="pres">
      <dgm:prSet presAssocID="{6A127D8A-74A9-450F-B37D-DB0F7499B5D2}" presName="hierChild4" presStyleCnt="0"/>
      <dgm:spPr/>
    </dgm:pt>
    <dgm:pt modelId="{0519069C-DE0E-4283-A5CD-F1A292B58B40}" type="pres">
      <dgm:prSet presAssocID="{6A127D8A-74A9-450F-B37D-DB0F7499B5D2}" presName="hierChild5" presStyleCnt="0"/>
      <dgm:spPr/>
    </dgm:pt>
    <dgm:pt modelId="{C4C7A34D-61FB-4510-8C31-C344103D2505}" type="pres">
      <dgm:prSet presAssocID="{A1C17111-E02B-4A6A-8547-4CBD50B5C4B3}" presName="Name37" presStyleLbl="parChTrans1D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19DB916C-4EB5-49C4-824C-81CADDF2286B}" type="pres">
      <dgm:prSet presAssocID="{D6999CF0-1AC4-47BF-86B3-1F3D6433D55B}" presName="hierRoot2" presStyleCnt="0">
        <dgm:presLayoutVars>
          <dgm:hierBranch val="init"/>
        </dgm:presLayoutVars>
      </dgm:prSet>
      <dgm:spPr/>
    </dgm:pt>
    <dgm:pt modelId="{4023790D-D3B2-4A6F-9D4A-4038DCAA1AD0}" type="pres">
      <dgm:prSet presAssocID="{D6999CF0-1AC4-47BF-86B3-1F3D6433D55B}" presName="rootComposite" presStyleCnt="0"/>
      <dgm:spPr/>
    </dgm:pt>
    <dgm:pt modelId="{FE6B058B-59C3-4A4D-93ED-C0A74C36402C}" type="pres">
      <dgm:prSet presAssocID="{D6999CF0-1AC4-47BF-86B3-1F3D6433D55B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E9BC31-CC77-4E8E-8799-15AA19684CE2}" type="pres">
      <dgm:prSet presAssocID="{D6999CF0-1AC4-47BF-86B3-1F3D6433D55B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27548635-A804-4749-8A3C-A901E8AEE1E7}" type="pres">
      <dgm:prSet presAssocID="{D6999CF0-1AC4-47BF-86B3-1F3D6433D55B}" presName="hierChild4" presStyleCnt="0"/>
      <dgm:spPr/>
    </dgm:pt>
    <dgm:pt modelId="{D87AD23C-5DC9-44CE-A851-003E5A4950BC}" type="pres">
      <dgm:prSet presAssocID="{D6999CF0-1AC4-47BF-86B3-1F3D6433D55B}" presName="hierChild5" presStyleCnt="0"/>
      <dgm:spPr/>
    </dgm:pt>
    <dgm:pt modelId="{5097E6CC-2141-4C69-8A2F-224BA5BA767A}" type="pres">
      <dgm:prSet presAssocID="{A4003EA8-9478-4952-946C-960838AC7E2D}" presName="hierChild5" presStyleCnt="0"/>
      <dgm:spPr/>
    </dgm:pt>
    <dgm:pt modelId="{762CDE79-273A-42A8-A43C-04DAD4953702}" type="pres">
      <dgm:prSet presAssocID="{68CCF825-0AFF-493A-92BD-81C9A616BF52}" presName="Name37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D69FE5BD-930B-4A03-B049-5E4F568F1A7A}" type="pres">
      <dgm:prSet presAssocID="{DCA39F21-23DA-4198-B778-826BBB00BC6B}" presName="hierRoot2" presStyleCnt="0">
        <dgm:presLayoutVars>
          <dgm:hierBranch val="init"/>
        </dgm:presLayoutVars>
      </dgm:prSet>
      <dgm:spPr/>
    </dgm:pt>
    <dgm:pt modelId="{4D8C5241-4B9D-443E-A67F-F205B03B8456}" type="pres">
      <dgm:prSet presAssocID="{DCA39F21-23DA-4198-B778-826BBB00BC6B}" presName="rootComposite" presStyleCnt="0"/>
      <dgm:spPr/>
    </dgm:pt>
    <dgm:pt modelId="{76462AF8-8C49-4294-AA9A-6490B47E7B50}" type="pres">
      <dgm:prSet presAssocID="{DCA39F21-23DA-4198-B778-826BBB00BC6B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EA9B83-629B-428F-94A2-126EF30D696F}" type="pres">
      <dgm:prSet presAssocID="{DCA39F21-23DA-4198-B778-826BBB00BC6B}" presName="rootConnector" presStyleLbl="node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9A0EE6A3-792F-4E6F-8CAC-4792005CE67A}" type="pres">
      <dgm:prSet presAssocID="{DCA39F21-23DA-4198-B778-826BBB00BC6B}" presName="hierChild4" presStyleCnt="0"/>
      <dgm:spPr/>
    </dgm:pt>
    <dgm:pt modelId="{F6336607-6864-46C0-8665-D56BF75C1ADE}" type="pres">
      <dgm:prSet presAssocID="{087B78AE-7B31-489E-AD7C-0C8785AF6E33}" presName="Name37" presStyleLbl="parChTrans1D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A1DA555F-FE9C-455E-A157-D18E45BD97A4}" type="pres">
      <dgm:prSet presAssocID="{10A064B2-BCDA-4BE8-9287-9E1175AC6BEA}" presName="hierRoot2" presStyleCnt="0">
        <dgm:presLayoutVars>
          <dgm:hierBranch val="init"/>
        </dgm:presLayoutVars>
      </dgm:prSet>
      <dgm:spPr/>
    </dgm:pt>
    <dgm:pt modelId="{2BF96934-E5EF-420F-B9FA-12B43EB5557D}" type="pres">
      <dgm:prSet presAssocID="{10A064B2-BCDA-4BE8-9287-9E1175AC6BEA}" presName="rootComposite" presStyleCnt="0"/>
      <dgm:spPr/>
    </dgm:pt>
    <dgm:pt modelId="{63C9B7E7-F8B2-4155-82A5-79F74E673D45}" type="pres">
      <dgm:prSet presAssocID="{10A064B2-BCDA-4BE8-9287-9E1175AC6BEA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34E949-73AC-470D-A59F-87443D9E2569}" type="pres">
      <dgm:prSet presAssocID="{10A064B2-BCDA-4BE8-9287-9E1175AC6BEA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85D6F64D-32A4-4D6B-B480-811D79653110}" type="pres">
      <dgm:prSet presAssocID="{10A064B2-BCDA-4BE8-9287-9E1175AC6BEA}" presName="hierChild4" presStyleCnt="0"/>
      <dgm:spPr/>
    </dgm:pt>
    <dgm:pt modelId="{27A5C79B-A1E4-491F-BA31-E8FB512439D4}" type="pres">
      <dgm:prSet presAssocID="{36488570-5E4B-479C-AE98-FE4F2F7D0499}" presName="Name37" presStyleLbl="parChTrans1D4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F1BBE9D-364D-4DDF-967D-7720DF93E2F9}" type="pres">
      <dgm:prSet presAssocID="{A97568D0-800B-448E-BA27-DCB357A6BDCA}" presName="hierRoot2" presStyleCnt="0">
        <dgm:presLayoutVars>
          <dgm:hierBranch val="init"/>
        </dgm:presLayoutVars>
      </dgm:prSet>
      <dgm:spPr/>
    </dgm:pt>
    <dgm:pt modelId="{8818A439-F7E6-42A8-B5CD-7570DE8CE8EC}" type="pres">
      <dgm:prSet presAssocID="{A97568D0-800B-448E-BA27-DCB357A6BDCA}" presName="rootComposite" presStyleCnt="0"/>
      <dgm:spPr/>
    </dgm:pt>
    <dgm:pt modelId="{6A08674B-7747-4860-9521-7A91BD0A8538}" type="pres">
      <dgm:prSet presAssocID="{A97568D0-800B-448E-BA27-DCB357A6BDCA}" presName="rootText" presStyleLbl="node4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E2C835-2A83-4B97-B511-6B7766DB985C}" type="pres">
      <dgm:prSet presAssocID="{A97568D0-800B-448E-BA27-DCB357A6BDCA}" presName="rootConnector" presStyleLbl="node4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C37DA3B-33BA-4DBD-893E-9A938C68D96F}" type="pres">
      <dgm:prSet presAssocID="{A97568D0-800B-448E-BA27-DCB357A6BDCA}" presName="hierChild4" presStyleCnt="0"/>
      <dgm:spPr/>
    </dgm:pt>
    <dgm:pt modelId="{79E34AFE-A075-4ECC-8A43-00E2733A9D99}" type="pres">
      <dgm:prSet presAssocID="{A97568D0-800B-448E-BA27-DCB357A6BDCA}" presName="hierChild5" presStyleCnt="0"/>
      <dgm:spPr/>
    </dgm:pt>
    <dgm:pt modelId="{82FA1920-C2BD-4BED-BBB5-D1854DF4AF88}" type="pres">
      <dgm:prSet presAssocID="{10A064B2-BCDA-4BE8-9287-9E1175AC6BEA}" presName="hierChild5" presStyleCnt="0"/>
      <dgm:spPr/>
    </dgm:pt>
    <dgm:pt modelId="{A1341A53-E14B-4DFA-A29C-F03203DB7192}" type="pres">
      <dgm:prSet presAssocID="{DCA39F21-23DA-4198-B778-826BBB00BC6B}" presName="hierChild5" presStyleCnt="0"/>
      <dgm:spPr/>
    </dgm:pt>
    <dgm:pt modelId="{B2C3A6FA-560D-4790-B59D-E26C66E970BF}" type="pres">
      <dgm:prSet presAssocID="{8264043B-C5F3-499F-BE94-116BAA387A38}" presName="Name37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0F356D52-1829-45D5-849B-555A6E4F89AC}" type="pres">
      <dgm:prSet presAssocID="{67C047B9-C891-4E6A-BC4B-27680A539C97}" presName="hierRoot2" presStyleCnt="0">
        <dgm:presLayoutVars>
          <dgm:hierBranch val="init"/>
        </dgm:presLayoutVars>
      </dgm:prSet>
      <dgm:spPr/>
    </dgm:pt>
    <dgm:pt modelId="{526B1AC1-5E40-4532-A7EC-C3504C451F81}" type="pres">
      <dgm:prSet presAssocID="{67C047B9-C891-4E6A-BC4B-27680A539C97}" presName="rootComposite" presStyleCnt="0"/>
      <dgm:spPr/>
    </dgm:pt>
    <dgm:pt modelId="{D33A20E5-3AC8-4768-9E3F-5649F413FA11}" type="pres">
      <dgm:prSet presAssocID="{67C047B9-C891-4E6A-BC4B-27680A539C97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FF8FC3-1A2D-4034-9DF5-6063F93171BB}" type="pres">
      <dgm:prSet presAssocID="{67C047B9-C891-4E6A-BC4B-27680A539C97}" presName="rootConnector" presStyleLbl="node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F02A2E78-C658-4B2C-9B08-E28278D36DD6}" type="pres">
      <dgm:prSet presAssocID="{67C047B9-C891-4E6A-BC4B-27680A539C97}" presName="hierChild4" presStyleCnt="0"/>
      <dgm:spPr/>
    </dgm:pt>
    <dgm:pt modelId="{532BEFDE-DD54-41BD-AA65-56AE5B1EF1A0}" type="pres">
      <dgm:prSet presAssocID="{3B3A6AEE-6211-4C42-BA58-6534FDB9895C}" presName="Name37" presStyleLbl="parChTrans1D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A63B82D8-8F9B-4E15-99A4-A481B2510651}" type="pres">
      <dgm:prSet presAssocID="{CAE69685-45B6-473B-9A8A-2E9D02968302}" presName="hierRoot2" presStyleCnt="0">
        <dgm:presLayoutVars>
          <dgm:hierBranch val="init"/>
        </dgm:presLayoutVars>
      </dgm:prSet>
      <dgm:spPr/>
    </dgm:pt>
    <dgm:pt modelId="{143EE086-1F0D-4EE3-9109-28915F59A429}" type="pres">
      <dgm:prSet presAssocID="{CAE69685-45B6-473B-9A8A-2E9D02968302}" presName="rootComposite" presStyleCnt="0"/>
      <dgm:spPr/>
    </dgm:pt>
    <dgm:pt modelId="{04A9D75C-FAC9-4B18-AD40-AAD02D0DD7B4}" type="pres">
      <dgm:prSet presAssocID="{CAE69685-45B6-473B-9A8A-2E9D02968302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7B2946-10BE-414C-B082-47D378B92D3D}" type="pres">
      <dgm:prSet presAssocID="{CAE69685-45B6-473B-9A8A-2E9D02968302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EA6C3ABE-10D2-40B6-8C04-9BD5DF0FB257}" type="pres">
      <dgm:prSet presAssocID="{CAE69685-45B6-473B-9A8A-2E9D02968302}" presName="hierChild4" presStyleCnt="0"/>
      <dgm:spPr/>
    </dgm:pt>
    <dgm:pt modelId="{D8E9CA93-9E31-41A6-B675-080BE4C876B5}" type="pres">
      <dgm:prSet presAssocID="{CAE69685-45B6-473B-9A8A-2E9D02968302}" presName="hierChild5" presStyleCnt="0"/>
      <dgm:spPr/>
    </dgm:pt>
    <dgm:pt modelId="{52CCFCB8-0471-4B8C-A6A2-9BE0D4FE6EC3}" type="pres">
      <dgm:prSet presAssocID="{F5A53778-9679-4643-9053-F15C71AEB33B}" presName="Name37" presStyleLbl="parChTrans1D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804CA1F2-9B31-4929-9B8A-4658487E8BC3}" type="pres">
      <dgm:prSet presAssocID="{77BCA76F-9387-4F33-A8A2-564CB4A2E905}" presName="hierRoot2" presStyleCnt="0">
        <dgm:presLayoutVars>
          <dgm:hierBranch val="init"/>
        </dgm:presLayoutVars>
      </dgm:prSet>
      <dgm:spPr/>
    </dgm:pt>
    <dgm:pt modelId="{1B8EAEA9-2FDD-4848-8A75-97D1C56963C1}" type="pres">
      <dgm:prSet presAssocID="{77BCA76F-9387-4F33-A8A2-564CB4A2E905}" presName="rootComposite" presStyleCnt="0"/>
      <dgm:spPr/>
    </dgm:pt>
    <dgm:pt modelId="{6FB536F8-5F1F-4D01-9AFC-C2DB4659D052}" type="pres">
      <dgm:prSet presAssocID="{77BCA76F-9387-4F33-A8A2-564CB4A2E905}" presName="rootText" presStyleLbl="node3" presStyleIdx="8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520C51-D99D-4250-A4E9-C25614CE7D4D}" type="pres">
      <dgm:prSet presAssocID="{77BCA76F-9387-4F33-A8A2-564CB4A2E905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B491ED16-B80F-4C9F-B39B-AEEBE468B0EF}" type="pres">
      <dgm:prSet presAssocID="{77BCA76F-9387-4F33-A8A2-564CB4A2E905}" presName="hierChild4" presStyleCnt="0"/>
      <dgm:spPr/>
    </dgm:pt>
    <dgm:pt modelId="{C9E66DB3-C777-4573-847F-C9E8B00EE681}" type="pres">
      <dgm:prSet presAssocID="{77BCA76F-9387-4F33-A8A2-564CB4A2E905}" presName="hierChild5" presStyleCnt="0"/>
      <dgm:spPr/>
    </dgm:pt>
    <dgm:pt modelId="{09548201-BEDA-4AF3-B567-1427740D3BEB}" type="pres">
      <dgm:prSet presAssocID="{67C047B9-C891-4E6A-BC4B-27680A539C97}" presName="hierChild5" presStyleCnt="0"/>
      <dgm:spPr/>
    </dgm:pt>
    <dgm:pt modelId="{96C487C9-80C7-436F-B2D1-0EB8B3BB1C3C}" type="pres">
      <dgm:prSet presAssocID="{81A2BFFF-0863-43AF-A4A1-E71EB7F8D050}" presName="Name37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A8FDAA47-29E4-4AE3-86E0-58DB46FBE46E}" type="pres">
      <dgm:prSet presAssocID="{3AC89D20-1F32-46C0-A7F4-0B2F09B45F43}" presName="hierRoot2" presStyleCnt="0">
        <dgm:presLayoutVars>
          <dgm:hierBranch val="init"/>
        </dgm:presLayoutVars>
      </dgm:prSet>
      <dgm:spPr/>
    </dgm:pt>
    <dgm:pt modelId="{A9F4A0C1-A1A8-43D7-A7A2-FF1373C6725C}" type="pres">
      <dgm:prSet presAssocID="{3AC89D20-1F32-46C0-A7F4-0B2F09B45F43}" presName="rootComposite" presStyleCnt="0"/>
      <dgm:spPr/>
    </dgm:pt>
    <dgm:pt modelId="{29A8ECE0-9D27-4500-895A-1C13A6862295}" type="pres">
      <dgm:prSet presAssocID="{3AC89D20-1F32-46C0-A7F4-0B2F09B45F43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042A62-9747-4217-99CE-A6A0558D98B9}" type="pres">
      <dgm:prSet presAssocID="{3AC89D20-1F32-46C0-A7F4-0B2F09B45F43}" presName="rootConnector" presStyleLbl="node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B6D02A9C-2D53-460C-9DCC-37060B33AF30}" type="pres">
      <dgm:prSet presAssocID="{3AC89D20-1F32-46C0-A7F4-0B2F09B45F43}" presName="hierChild4" presStyleCnt="0"/>
      <dgm:spPr/>
    </dgm:pt>
    <dgm:pt modelId="{B5B2BA0A-EFE1-4C30-B2C2-10C53E660F9A}" type="pres">
      <dgm:prSet presAssocID="{F6CC0C4B-EFD0-4506-8E8F-7F173F45489B}" presName="Name37" presStyleLbl="parChTrans1D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1F8E28B4-9986-45EC-8D43-C839F96E71AA}" type="pres">
      <dgm:prSet presAssocID="{1C175C37-B4B6-4BA5-BD1A-7AD85CA89219}" presName="hierRoot2" presStyleCnt="0">
        <dgm:presLayoutVars>
          <dgm:hierBranch val="init"/>
        </dgm:presLayoutVars>
      </dgm:prSet>
      <dgm:spPr/>
    </dgm:pt>
    <dgm:pt modelId="{D423D2BE-6ACE-455F-9AE0-F6D3F873FA4F}" type="pres">
      <dgm:prSet presAssocID="{1C175C37-B4B6-4BA5-BD1A-7AD85CA89219}" presName="rootComposite" presStyleCnt="0"/>
      <dgm:spPr/>
    </dgm:pt>
    <dgm:pt modelId="{2EC13247-CB27-4BCC-B484-794CBB6194F2}" type="pres">
      <dgm:prSet presAssocID="{1C175C37-B4B6-4BA5-BD1A-7AD85CA89219}" presName="rootText" presStyleLbl="node3" presStyleIdx="9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84E3CD-418E-4D64-950D-7CA4101BA431}" type="pres">
      <dgm:prSet presAssocID="{1C175C37-B4B6-4BA5-BD1A-7AD85CA89219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C606B7F6-9192-4B9E-A191-7BEC61656D71}" type="pres">
      <dgm:prSet presAssocID="{1C175C37-B4B6-4BA5-BD1A-7AD85CA89219}" presName="hierChild4" presStyleCnt="0"/>
      <dgm:spPr/>
    </dgm:pt>
    <dgm:pt modelId="{B7FC942B-A767-4FAD-A358-420E722CF7F2}" type="pres">
      <dgm:prSet presAssocID="{1C175C37-B4B6-4BA5-BD1A-7AD85CA89219}" presName="hierChild5" presStyleCnt="0"/>
      <dgm:spPr/>
    </dgm:pt>
    <dgm:pt modelId="{8D1C2ADF-4033-4045-90F3-D1D15667AF8F}" type="pres">
      <dgm:prSet presAssocID="{3AC89D20-1F32-46C0-A7F4-0B2F09B45F43}" presName="hierChild5" presStyleCnt="0"/>
      <dgm:spPr/>
    </dgm:pt>
    <dgm:pt modelId="{C56934C2-0E24-4AAC-86E1-24502DE8003F}" type="pres">
      <dgm:prSet presAssocID="{636F2475-C85C-44F1-82EF-9B5F80267898}" presName="hierChild3" presStyleCnt="0"/>
      <dgm:spPr/>
    </dgm:pt>
  </dgm:ptLst>
  <dgm:cxnLst>
    <dgm:cxn modelId="{B264833C-98C8-4A7A-BD39-5C42C8D302F6}" srcId="{10A064B2-BCDA-4BE8-9287-9E1175AC6BEA}" destId="{A97568D0-800B-448E-BA27-DCB357A6BDCA}" srcOrd="0" destOrd="0" parTransId="{36488570-5E4B-479C-AE98-FE4F2F7D0499}" sibTransId="{6A91B6D7-D292-4164-82F7-7645D8F8FD8E}"/>
    <dgm:cxn modelId="{4CF4A4D6-12CB-45B1-8AA9-C4AE66E544F5}" type="presOf" srcId="{6A127D8A-74A9-450F-B37D-DB0F7499B5D2}" destId="{C1157774-D5CA-4294-B0B3-2FE69DC01722}" srcOrd="0" destOrd="0" presId="urn:microsoft.com/office/officeart/2005/8/layout/orgChart1"/>
    <dgm:cxn modelId="{CE54F536-F56C-45B5-9072-53D099C83703}" srcId="{636F2475-C85C-44F1-82EF-9B5F80267898}" destId="{DCA39F21-23DA-4198-B778-826BBB00BC6B}" srcOrd="4" destOrd="0" parTransId="{68CCF825-0AFF-493A-92BD-81C9A616BF52}" sibTransId="{652E5875-61AD-4D81-AAC7-B3632E4E0D20}"/>
    <dgm:cxn modelId="{45198B77-6084-4F52-BF9C-CCBAA2689D7E}" type="presOf" srcId="{77BCA76F-9387-4F33-A8A2-564CB4A2E905}" destId="{D9520C51-D99D-4250-A4E9-C25614CE7D4D}" srcOrd="1" destOrd="0" presId="urn:microsoft.com/office/officeart/2005/8/layout/orgChart1"/>
    <dgm:cxn modelId="{85381264-E3AB-4947-A90D-1D84508462BF}" type="presOf" srcId="{3B3A6AEE-6211-4C42-BA58-6534FDB9895C}" destId="{532BEFDE-DD54-41BD-AA65-56AE5B1EF1A0}" srcOrd="0" destOrd="0" presId="urn:microsoft.com/office/officeart/2005/8/layout/orgChart1"/>
    <dgm:cxn modelId="{651928FE-313E-428B-97B1-783A5211B6A8}" type="presOf" srcId="{DCA39F21-23DA-4198-B778-826BBB00BC6B}" destId="{76462AF8-8C49-4294-AA9A-6490B47E7B50}" srcOrd="0" destOrd="0" presId="urn:microsoft.com/office/officeart/2005/8/layout/orgChart1"/>
    <dgm:cxn modelId="{530C3CDA-FE11-4FF3-83E1-DE0FFBB5BE1A}" srcId="{A4003EA8-9478-4952-946C-960838AC7E2D}" destId="{D6999CF0-1AC4-47BF-86B3-1F3D6433D55B}" srcOrd="1" destOrd="0" parTransId="{A1C17111-E02B-4A6A-8547-4CBD50B5C4B3}" sibTransId="{ACAA25B2-D87A-4476-A656-62B249EE178D}"/>
    <dgm:cxn modelId="{4F46E2AC-4AFA-47D5-A42E-2C6E87491F9F}" srcId="{67C047B9-C891-4E6A-BC4B-27680A539C97}" destId="{77BCA76F-9387-4F33-A8A2-564CB4A2E905}" srcOrd="1" destOrd="0" parTransId="{F5A53778-9679-4643-9053-F15C71AEB33B}" sibTransId="{A792DF41-11B9-4D18-936D-A3B875153D60}"/>
    <dgm:cxn modelId="{E43418BE-E02E-4D0D-A34B-648A6FB3D437}" type="presOf" srcId="{CAE69685-45B6-473B-9A8A-2E9D02968302}" destId="{F27B2946-10BE-414C-B082-47D378B92D3D}" srcOrd="1" destOrd="0" presId="urn:microsoft.com/office/officeart/2005/8/layout/orgChart1"/>
    <dgm:cxn modelId="{84703966-9005-41CB-970F-AB0EFCCB3AE5}" type="presOf" srcId="{10A064B2-BCDA-4BE8-9287-9E1175AC6BEA}" destId="{63C9B7E7-F8B2-4155-82A5-79F74E673D45}" srcOrd="0" destOrd="0" presId="urn:microsoft.com/office/officeart/2005/8/layout/orgChart1"/>
    <dgm:cxn modelId="{98EBB356-B15E-4CDB-AD7B-884EA3D014C2}" type="presOf" srcId="{636F2475-C85C-44F1-82EF-9B5F80267898}" destId="{29BAC313-E145-4E22-B64D-B7B21B5E319D}" srcOrd="0" destOrd="0" presId="urn:microsoft.com/office/officeart/2005/8/layout/orgChart1"/>
    <dgm:cxn modelId="{54A0E2A4-89E8-404F-A77D-539A991071B8}" srcId="{3AC89D20-1F32-46C0-A7F4-0B2F09B45F43}" destId="{1C175C37-B4B6-4BA5-BD1A-7AD85CA89219}" srcOrd="0" destOrd="0" parTransId="{F6CC0C4B-EFD0-4506-8E8F-7F173F45489B}" sibTransId="{66866025-B492-405F-B248-CA570A04E44B}"/>
    <dgm:cxn modelId="{EDEB9ABF-17C6-4F89-8B64-F5C6A46011E3}" type="presOf" srcId="{81A2BFFF-0863-43AF-A4A1-E71EB7F8D050}" destId="{96C487C9-80C7-436F-B2D1-0EB8B3BB1C3C}" srcOrd="0" destOrd="0" presId="urn:microsoft.com/office/officeart/2005/8/layout/orgChart1"/>
    <dgm:cxn modelId="{87A2F54F-CFCE-4CDB-B7A1-37F967506E1B}" type="presOf" srcId="{D7E3EEE7-4F3E-4E95-8F46-BAF7D5FF917D}" destId="{5F9A6F4E-65BF-44C1-AC64-AFD6947003CE}" srcOrd="0" destOrd="0" presId="urn:microsoft.com/office/officeart/2005/8/layout/orgChart1"/>
    <dgm:cxn modelId="{05E6F37C-17AD-420E-884E-E34AF80FC060}" type="presOf" srcId="{087B78AE-7B31-489E-AD7C-0C8785AF6E33}" destId="{F6336607-6864-46C0-8665-D56BF75C1ADE}" srcOrd="0" destOrd="0" presId="urn:microsoft.com/office/officeart/2005/8/layout/orgChart1"/>
    <dgm:cxn modelId="{F981CE82-D041-4A6E-A66D-4B1058E1C60E}" type="presOf" srcId="{A1C17111-E02B-4A6A-8547-4CBD50B5C4B3}" destId="{C4C7A34D-61FB-4510-8C31-C344103D2505}" srcOrd="0" destOrd="0" presId="urn:microsoft.com/office/officeart/2005/8/layout/orgChart1"/>
    <dgm:cxn modelId="{E427BC2D-577D-4DAF-88F1-813BEDF0A123}" type="presOf" srcId="{D6999CF0-1AC4-47BF-86B3-1F3D6433D55B}" destId="{F1E9BC31-CC77-4E8E-8799-15AA19684CE2}" srcOrd="1" destOrd="0" presId="urn:microsoft.com/office/officeart/2005/8/layout/orgChart1"/>
    <dgm:cxn modelId="{7805F8D9-2D1E-40F8-BF63-EB398BF0A2A8}" type="presOf" srcId="{DA5D2BFF-E282-4EAF-A0F6-329626EAC89A}" destId="{5C5FBCD5-02D1-4467-8978-AEEDE399E509}" srcOrd="1" destOrd="0" presId="urn:microsoft.com/office/officeart/2005/8/layout/orgChart1"/>
    <dgm:cxn modelId="{50023075-6DBE-4EC7-A3CA-73E7EA262EDD}" type="presOf" srcId="{DD0EDD28-658E-44A7-BF2C-0E9BA58E0EE6}" destId="{EA09D251-8783-43EB-9DC3-3125707B0073}" srcOrd="0" destOrd="0" presId="urn:microsoft.com/office/officeart/2005/8/layout/orgChart1"/>
    <dgm:cxn modelId="{9DB791F2-C947-449F-A387-569A61A99E83}" srcId="{A4003EA8-9478-4952-946C-960838AC7E2D}" destId="{6A127D8A-74A9-450F-B37D-DB0F7499B5D2}" srcOrd="0" destOrd="0" parTransId="{5E9FA47E-5756-4692-BA7A-0C3123FD2799}" sibTransId="{7040C728-3CC6-4CA7-96BC-F9F0D1DCD102}"/>
    <dgm:cxn modelId="{62785A43-EB4F-495E-8139-0B670E80AA5D}" type="presOf" srcId="{67C047B9-C891-4E6A-BC4B-27680A539C97}" destId="{D33A20E5-3AC8-4768-9E3F-5649F413FA11}" srcOrd="0" destOrd="0" presId="urn:microsoft.com/office/officeart/2005/8/layout/orgChart1"/>
    <dgm:cxn modelId="{100967B6-6B47-49C7-A2F3-F27B8DFC7ACF}" type="presOf" srcId="{D6999CF0-1AC4-47BF-86B3-1F3D6433D55B}" destId="{FE6B058B-59C3-4A4D-93ED-C0A74C36402C}" srcOrd="0" destOrd="0" presId="urn:microsoft.com/office/officeart/2005/8/layout/orgChart1"/>
    <dgm:cxn modelId="{A2ABC0D8-3EDF-4598-89CE-D7BC92EBEAB0}" srcId="{DA5D2BFF-E282-4EAF-A0F6-329626EAC89A}" destId="{0DBC9E9C-612E-4D54-BECD-43A9B721D032}" srcOrd="0" destOrd="0" parTransId="{37E2E045-5640-4AA1-8E71-7926BD731C0F}" sibTransId="{9CFD5091-F687-4228-B48A-AA2D2F2E8C03}"/>
    <dgm:cxn modelId="{3D8843B6-BDB6-4BCD-AE41-AB750E219601}" type="presOf" srcId="{67C047B9-C891-4E6A-BC4B-27680A539C97}" destId="{39FF8FC3-1A2D-4034-9DF5-6063F93171BB}" srcOrd="1" destOrd="0" presId="urn:microsoft.com/office/officeart/2005/8/layout/orgChart1"/>
    <dgm:cxn modelId="{773A8B98-0D52-4AC9-BB97-0BB69E5C93DF}" type="presOf" srcId="{10A064B2-BCDA-4BE8-9287-9E1175AC6BEA}" destId="{3C34E949-73AC-470D-A59F-87443D9E2569}" srcOrd="1" destOrd="0" presId="urn:microsoft.com/office/officeart/2005/8/layout/orgChart1"/>
    <dgm:cxn modelId="{5B0B4CF3-9C78-4C5D-A228-0EBBE7CC2AA6}" srcId="{67C047B9-C891-4E6A-BC4B-27680A539C97}" destId="{CAE69685-45B6-473B-9A8A-2E9D02968302}" srcOrd="0" destOrd="0" parTransId="{3B3A6AEE-6211-4C42-BA58-6534FDB9895C}" sibTransId="{E9007AD9-011D-4B0A-91E5-29E386977D8A}"/>
    <dgm:cxn modelId="{9DD8E7A3-B1D9-4505-8E16-4A50EAFAC92F}" type="presOf" srcId="{CE0E28CE-87A0-47BD-BF3C-484C7781B7A6}" destId="{732D5371-3C2A-4094-B6F2-AB5899EA4FC3}" srcOrd="1" destOrd="0" presId="urn:microsoft.com/office/officeart/2005/8/layout/orgChart1"/>
    <dgm:cxn modelId="{DC6FA971-7176-4D19-9473-28DC40C239AB}" type="presOf" srcId="{B28D7105-C8AC-4B80-A790-73940313AB53}" destId="{ABDF7F28-19AC-41C9-A89F-ADD43CA83D93}" srcOrd="0" destOrd="0" presId="urn:microsoft.com/office/officeart/2005/8/layout/orgChart1"/>
    <dgm:cxn modelId="{6FCCE39A-08D5-4993-A76A-CEBEAAAFF183}" type="presOf" srcId="{A4003EA8-9478-4952-946C-960838AC7E2D}" destId="{61D104AD-AD2F-4C1C-9820-BA27BB57BD7B}" srcOrd="1" destOrd="0" presId="urn:microsoft.com/office/officeart/2005/8/layout/orgChart1"/>
    <dgm:cxn modelId="{F64B07E9-AACF-46AB-8892-E7EF9D02F8EA}" type="presOf" srcId="{0DBC9E9C-612E-4D54-BECD-43A9B721D032}" destId="{0504F488-255D-4C15-AA73-EF0267AF30D6}" srcOrd="1" destOrd="0" presId="urn:microsoft.com/office/officeart/2005/8/layout/orgChart1"/>
    <dgm:cxn modelId="{9735E36C-1296-435F-AF2F-540C08CE9EA0}" type="presOf" srcId="{3AC89D20-1F32-46C0-A7F4-0B2F09B45F43}" destId="{E2042A62-9747-4217-99CE-A6A0558D98B9}" srcOrd="1" destOrd="0" presId="urn:microsoft.com/office/officeart/2005/8/layout/orgChart1"/>
    <dgm:cxn modelId="{C2D23C4A-2D6F-4878-B21F-5073F7BF6135}" type="presOf" srcId="{66FF5BB0-570A-4C65-8F20-6572F50F627C}" destId="{5CF2EE84-B9DF-4BF0-879C-10301A71D9C5}" srcOrd="0" destOrd="0" presId="urn:microsoft.com/office/officeart/2005/8/layout/orgChart1"/>
    <dgm:cxn modelId="{7FBA7C62-8F97-420E-9131-50B25899DFA8}" type="presOf" srcId="{C6D16BD0-9D99-4DBC-8235-F7B692B86D67}" destId="{93C8152D-AFEA-4BD9-9BB3-CC3084CDE293}" srcOrd="0" destOrd="0" presId="urn:microsoft.com/office/officeart/2005/8/layout/orgChart1"/>
    <dgm:cxn modelId="{058C6A66-FDE8-47AA-AF5E-11640BB65C3B}" srcId="{636F2475-C85C-44F1-82EF-9B5F80267898}" destId="{A4003EA8-9478-4952-946C-960838AC7E2D}" srcOrd="3" destOrd="0" parTransId="{77D01957-980F-461E-9B04-6189ECD92BC8}" sibTransId="{B34ED128-A86A-4C7F-BAEB-F266FDA2A0AA}"/>
    <dgm:cxn modelId="{8EB38F24-EF65-4D85-AF9A-5AB92D42C4F6}" srcId="{DD0EDD28-658E-44A7-BF2C-0E9BA58E0EE6}" destId="{636F2475-C85C-44F1-82EF-9B5F80267898}" srcOrd="0" destOrd="0" parTransId="{56B7A78E-104B-4004-A8BD-7492FCA078D1}" sibTransId="{26DA2F03-4C15-4837-9CB1-66F876DD454D}"/>
    <dgm:cxn modelId="{FD86AF8D-2214-4098-9286-6A76194348E0}" srcId="{636F2475-C85C-44F1-82EF-9B5F80267898}" destId="{67C047B9-C891-4E6A-BC4B-27680A539C97}" srcOrd="5" destOrd="0" parTransId="{8264043B-C5F3-499F-BE94-116BAA387A38}" sibTransId="{449B553C-E977-4E2C-BEF9-1FE4E71DCE34}"/>
    <dgm:cxn modelId="{DB12EB4F-213C-4499-9A87-0183B73F301D}" type="presOf" srcId="{DA5D2BFF-E282-4EAF-A0F6-329626EAC89A}" destId="{D09C7D4E-BE6F-4CDA-A367-0F52572322BE}" srcOrd="0" destOrd="0" presId="urn:microsoft.com/office/officeart/2005/8/layout/orgChart1"/>
    <dgm:cxn modelId="{EAAF906C-AFD5-46A4-B678-0BD38003F8C3}" type="presOf" srcId="{8264043B-C5F3-499F-BE94-116BAA387A38}" destId="{B2C3A6FA-560D-4790-B59D-E26C66E970BF}" srcOrd="0" destOrd="0" presId="urn:microsoft.com/office/officeart/2005/8/layout/orgChart1"/>
    <dgm:cxn modelId="{D1D11AA3-75CA-4183-A710-1E57F605AE7F}" srcId="{636F2475-C85C-44F1-82EF-9B5F80267898}" destId="{FFEFB83A-34A7-440D-95C6-D29152CEE687}" srcOrd="1" destOrd="0" parTransId="{B28D7105-C8AC-4B80-A790-73940313AB53}" sibTransId="{EBC87C52-2405-42EC-A06E-5FC6F5D59FF5}"/>
    <dgm:cxn modelId="{ED24559C-99DF-436C-B199-47571928C4BD}" type="presOf" srcId="{F5A53778-9679-4643-9053-F15C71AEB33B}" destId="{52CCFCB8-0471-4B8C-A6A2-9BE0D4FE6EC3}" srcOrd="0" destOrd="0" presId="urn:microsoft.com/office/officeart/2005/8/layout/orgChart1"/>
    <dgm:cxn modelId="{8B5FB168-CE2E-4E48-9922-BFC352BDCED1}" srcId="{C6D16BD0-9D99-4DBC-8235-F7B692B86D67}" destId="{D7E3EEE7-4F3E-4E95-8F46-BAF7D5FF917D}" srcOrd="0" destOrd="0" parTransId="{0E927021-2691-4184-8FA6-8A6A1744615F}" sibTransId="{59334F71-49A5-45DA-A9BB-40F7827CCA92}"/>
    <dgm:cxn modelId="{0E9894BC-1F8F-45CC-AE5E-C76CBBD19F56}" type="presOf" srcId="{CE0E28CE-87A0-47BD-BF3C-484C7781B7A6}" destId="{70A905DC-257F-47DC-BB89-674A673F4127}" srcOrd="0" destOrd="0" presId="urn:microsoft.com/office/officeart/2005/8/layout/orgChart1"/>
    <dgm:cxn modelId="{27706D49-E49D-4D2E-A573-6C4CAEE423DD}" type="presOf" srcId="{77D01957-980F-461E-9B04-6189ECD92BC8}" destId="{06B6B07E-8092-4CC7-9108-D51EBA0AB495}" srcOrd="0" destOrd="0" presId="urn:microsoft.com/office/officeart/2005/8/layout/orgChart1"/>
    <dgm:cxn modelId="{E39EB9CE-EE6F-44A2-833A-E66B0618E2AD}" type="presOf" srcId="{CAE69685-45B6-473B-9A8A-2E9D02968302}" destId="{04A9D75C-FAC9-4B18-AD40-AAD02D0DD7B4}" srcOrd="0" destOrd="0" presId="urn:microsoft.com/office/officeart/2005/8/layout/orgChart1"/>
    <dgm:cxn modelId="{D6B7CF77-58E4-48CB-BF7F-9A041B8F60EE}" srcId="{FFEFB83A-34A7-440D-95C6-D29152CEE687}" destId="{CE0E28CE-87A0-47BD-BF3C-484C7781B7A6}" srcOrd="0" destOrd="0" parTransId="{4490E11D-E5C8-44C9-AEDB-FFBE7A197D59}" sibTransId="{3A45CBCF-AB3D-4E7A-AC3F-71AC411A8990}"/>
    <dgm:cxn modelId="{C852BBA9-E7EF-4A11-B68C-EBC86E8CB8C0}" type="presOf" srcId="{FFEFB83A-34A7-440D-95C6-D29152CEE687}" destId="{365FAD16-F4F7-4A57-B4A4-FA2AC25170DF}" srcOrd="0" destOrd="0" presId="urn:microsoft.com/office/officeart/2005/8/layout/orgChart1"/>
    <dgm:cxn modelId="{78C11E05-CAF7-46D7-81BE-27927C97D09B}" type="presOf" srcId="{A97568D0-800B-448E-BA27-DCB357A6BDCA}" destId="{6A08674B-7747-4860-9521-7A91BD0A8538}" srcOrd="0" destOrd="0" presId="urn:microsoft.com/office/officeart/2005/8/layout/orgChart1"/>
    <dgm:cxn modelId="{D6623E95-FF14-432E-9EF9-29A66F67026F}" type="presOf" srcId="{636F2475-C85C-44F1-82EF-9B5F80267898}" destId="{581418FA-8213-4014-B2C9-FB846FC3DB73}" srcOrd="1" destOrd="0" presId="urn:microsoft.com/office/officeart/2005/8/layout/orgChart1"/>
    <dgm:cxn modelId="{B01569CE-B60B-40A4-8091-5A095662832C}" type="presOf" srcId="{C6D16BD0-9D99-4DBC-8235-F7B692B86D67}" destId="{500DCB97-2EB2-4AB9-BB49-369DFE8F031D}" srcOrd="1" destOrd="0" presId="urn:microsoft.com/office/officeart/2005/8/layout/orgChart1"/>
    <dgm:cxn modelId="{35BC86F7-F42C-4AD9-B42E-F83EC40B4D1D}" type="presOf" srcId="{F6CC0C4B-EFD0-4506-8E8F-7F173F45489B}" destId="{B5B2BA0A-EFE1-4C30-B2C2-10C53E660F9A}" srcOrd="0" destOrd="0" presId="urn:microsoft.com/office/officeart/2005/8/layout/orgChart1"/>
    <dgm:cxn modelId="{9E8500E9-B1A5-4DD3-AC72-38E05FA55034}" srcId="{DCA39F21-23DA-4198-B778-826BBB00BC6B}" destId="{10A064B2-BCDA-4BE8-9287-9E1175AC6BEA}" srcOrd="0" destOrd="0" parTransId="{087B78AE-7B31-489E-AD7C-0C8785AF6E33}" sibTransId="{A26E89EB-1E7B-4F61-AB08-2DDA536912A4}"/>
    <dgm:cxn modelId="{32325CE8-7E18-46BA-857A-D51D8D45184C}" type="presOf" srcId="{37E2E045-5640-4AA1-8E71-7926BD731C0F}" destId="{1536D5D0-2931-4422-88D1-89E1528ED4AB}" srcOrd="0" destOrd="0" presId="urn:microsoft.com/office/officeart/2005/8/layout/orgChart1"/>
    <dgm:cxn modelId="{DBB3533F-436A-478B-87D3-A1BFBBD59728}" type="presOf" srcId="{A97568D0-800B-448E-BA27-DCB357A6BDCA}" destId="{CDE2C835-2A83-4B97-B511-6B7766DB985C}" srcOrd="1" destOrd="0" presId="urn:microsoft.com/office/officeart/2005/8/layout/orgChart1"/>
    <dgm:cxn modelId="{4EDF99C9-B96D-4DD0-893F-548DAE840211}" type="presOf" srcId="{D7E3EEE7-4F3E-4E95-8F46-BAF7D5FF917D}" destId="{982B8B62-4990-4376-B395-4604A788109C}" srcOrd="1" destOrd="0" presId="urn:microsoft.com/office/officeart/2005/8/layout/orgChart1"/>
    <dgm:cxn modelId="{6C4F4308-43B4-46B5-85E3-4D4E66B0DB7A}" type="presOf" srcId="{68CCF825-0AFF-493A-92BD-81C9A616BF52}" destId="{762CDE79-273A-42A8-A43C-04DAD4953702}" srcOrd="0" destOrd="0" presId="urn:microsoft.com/office/officeart/2005/8/layout/orgChart1"/>
    <dgm:cxn modelId="{A0B6F342-E35C-4013-BF0A-C82449D93E7F}" type="presOf" srcId="{6A127D8A-74A9-450F-B37D-DB0F7499B5D2}" destId="{FBEDCE0F-A8C7-4F0B-853A-77409C867EC6}" srcOrd="1" destOrd="0" presId="urn:microsoft.com/office/officeart/2005/8/layout/orgChart1"/>
    <dgm:cxn modelId="{E1418882-7C21-4EB2-AC6B-DDECF426231D}" srcId="{636F2475-C85C-44F1-82EF-9B5F80267898}" destId="{DA5D2BFF-E282-4EAF-A0F6-329626EAC89A}" srcOrd="0" destOrd="0" parTransId="{66FF5BB0-570A-4C65-8F20-6572F50F627C}" sibTransId="{DFCFD5C2-BB35-4975-8CAB-3E783260BF07}"/>
    <dgm:cxn modelId="{0BBE431F-C840-47FA-BA4F-E4D6DAC8FCA3}" srcId="{FFEFB83A-34A7-440D-95C6-D29152CEE687}" destId="{3FF501CE-C861-4DE6-B1A3-CDDD0FAC81BA}" srcOrd="1" destOrd="0" parTransId="{D7AB5346-2E75-475A-A8C0-2839BFE05363}" sibTransId="{368BFA89-9DA5-463F-A72A-F9C30C5C0299}"/>
    <dgm:cxn modelId="{5DA8C697-ED93-4F7E-A4AD-E923C4E77F6E}" type="presOf" srcId="{A4003EA8-9478-4952-946C-960838AC7E2D}" destId="{0BC0279A-FF40-400E-8F43-E7030EC46418}" srcOrd="0" destOrd="0" presId="urn:microsoft.com/office/officeart/2005/8/layout/orgChart1"/>
    <dgm:cxn modelId="{4014A309-3C56-473F-8EE6-C75DB8870646}" type="presOf" srcId="{D7AB5346-2E75-475A-A8C0-2839BFE05363}" destId="{78533E6F-9281-4AA0-87DC-247A8C9C21F5}" srcOrd="0" destOrd="0" presId="urn:microsoft.com/office/officeart/2005/8/layout/orgChart1"/>
    <dgm:cxn modelId="{F82B03ED-A828-4B42-8914-DC3E99D20663}" type="presOf" srcId="{5E9FA47E-5756-4692-BA7A-0C3123FD2799}" destId="{0425F09A-6CBA-4CC3-99B8-27C303506C96}" srcOrd="0" destOrd="0" presId="urn:microsoft.com/office/officeart/2005/8/layout/orgChart1"/>
    <dgm:cxn modelId="{530F9859-8313-4765-9A93-A951ADC4DEAB}" type="presOf" srcId="{36488570-5E4B-479C-AE98-FE4F2F7D0499}" destId="{27A5C79B-A1E4-491F-BA31-E8FB512439D4}" srcOrd="0" destOrd="0" presId="urn:microsoft.com/office/officeart/2005/8/layout/orgChart1"/>
    <dgm:cxn modelId="{D77DAC5D-D954-4A64-B86E-272F1F9ABBE2}" srcId="{636F2475-C85C-44F1-82EF-9B5F80267898}" destId="{3AC89D20-1F32-46C0-A7F4-0B2F09B45F43}" srcOrd="6" destOrd="0" parTransId="{81A2BFFF-0863-43AF-A4A1-E71EB7F8D050}" sibTransId="{09E6B49F-2665-4393-B38F-8867B1F03811}"/>
    <dgm:cxn modelId="{5E0E0DDE-80C5-400A-B5CC-3926C59B97F2}" type="presOf" srcId="{77BCA76F-9387-4F33-A8A2-564CB4A2E905}" destId="{6FB536F8-5F1F-4D01-9AFC-C2DB4659D052}" srcOrd="0" destOrd="0" presId="urn:microsoft.com/office/officeart/2005/8/layout/orgChart1"/>
    <dgm:cxn modelId="{2E73FF03-A31B-411B-91FE-0EC2219ED7CE}" type="presOf" srcId="{4490E11D-E5C8-44C9-AEDB-FFBE7A197D59}" destId="{427A79CD-4C32-445A-A6B0-65C6A78C27EC}" srcOrd="0" destOrd="0" presId="urn:microsoft.com/office/officeart/2005/8/layout/orgChart1"/>
    <dgm:cxn modelId="{C70FD5DD-53D3-454E-8D45-EA5483DD0F77}" type="presOf" srcId="{FFEFB83A-34A7-440D-95C6-D29152CEE687}" destId="{B0BA98F6-47C8-4D19-81B7-5C816A0C4560}" srcOrd="1" destOrd="0" presId="urn:microsoft.com/office/officeart/2005/8/layout/orgChart1"/>
    <dgm:cxn modelId="{15ACF67B-165F-4C56-9852-553DE4DCF0C8}" type="presOf" srcId="{26350983-C9F9-43E3-A91E-7B953FEA3C01}" destId="{63968B09-15F3-4E3A-B1A4-6B505FC3FFB5}" srcOrd="0" destOrd="0" presId="urn:microsoft.com/office/officeart/2005/8/layout/orgChart1"/>
    <dgm:cxn modelId="{BFAF5D9F-B923-4423-AD9C-9288629287DF}" type="presOf" srcId="{1C175C37-B4B6-4BA5-BD1A-7AD85CA89219}" destId="{2EC13247-CB27-4BCC-B484-794CBB6194F2}" srcOrd="0" destOrd="0" presId="urn:microsoft.com/office/officeart/2005/8/layout/orgChart1"/>
    <dgm:cxn modelId="{261A1593-76A9-4972-8A66-06BAE97A5650}" type="presOf" srcId="{3AC89D20-1F32-46C0-A7F4-0B2F09B45F43}" destId="{29A8ECE0-9D27-4500-895A-1C13A6862295}" srcOrd="0" destOrd="0" presId="urn:microsoft.com/office/officeart/2005/8/layout/orgChart1"/>
    <dgm:cxn modelId="{375EBF20-9442-4F54-B0AA-43FD09EFAEBA}" type="presOf" srcId="{3FF501CE-C861-4DE6-B1A3-CDDD0FAC81BA}" destId="{9F04ADAB-DAF4-4D7E-BA03-0D9FF3C57C5C}" srcOrd="1" destOrd="0" presId="urn:microsoft.com/office/officeart/2005/8/layout/orgChart1"/>
    <dgm:cxn modelId="{BC1F4428-3BD8-41BD-A7FD-0691211630C3}" type="presOf" srcId="{0DBC9E9C-612E-4D54-BECD-43A9B721D032}" destId="{7420AC56-43DD-4646-B99A-E23A352EE99D}" srcOrd="0" destOrd="0" presId="urn:microsoft.com/office/officeart/2005/8/layout/orgChart1"/>
    <dgm:cxn modelId="{1ACB1E72-6C27-4F84-BC96-58B053089F62}" type="presOf" srcId="{0E927021-2691-4184-8FA6-8A6A1744615F}" destId="{7E27AB3D-6B58-473B-83A8-E9734C838103}" srcOrd="0" destOrd="0" presId="urn:microsoft.com/office/officeart/2005/8/layout/orgChart1"/>
    <dgm:cxn modelId="{8E33AAC0-DE7A-479A-B297-800B15C79BA8}" srcId="{636F2475-C85C-44F1-82EF-9B5F80267898}" destId="{C6D16BD0-9D99-4DBC-8235-F7B692B86D67}" srcOrd="2" destOrd="0" parTransId="{26350983-C9F9-43E3-A91E-7B953FEA3C01}" sibTransId="{BE04C26A-F20A-4F8A-86BE-0053A578E6F2}"/>
    <dgm:cxn modelId="{6A97192C-1E8D-4011-AB9C-1978D18681B5}" type="presOf" srcId="{1C175C37-B4B6-4BA5-BD1A-7AD85CA89219}" destId="{1F84E3CD-418E-4D64-950D-7CA4101BA431}" srcOrd="1" destOrd="0" presId="urn:microsoft.com/office/officeart/2005/8/layout/orgChart1"/>
    <dgm:cxn modelId="{2CA3F0E4-98C9-4EE1-89BE-2C9ACF870EE2}" type="presOf" srcId="{DCA39F21-23DA-4198-B778-826BBB00BC6B}" destId="{E7EA9B83-629B-428F-94A2-126EF30D696F}" srcOrd="1" destOrd="0" presId="urn:microsoft.com/office/officeart/2005/8/layout/orgChart1"/>
    <dgm:cxn modelId="{44C5996A-7173-4C17-867B-0D270A9C940B}" type="presOf" srcId="{3FF501CE-C861-4DE6-B1A3-CDDD0FAC81BA}" destId="{1FC6758B-9769-4E9C-98CA-C83D1B25B73F}" srcOrd="0" destOrd="0" presId="urn:microsoft.com/office/officeart/2005/8/layout/orgChart1"/>
    <dgm:cxn modelId="{1A53DB29-9B2A-462D-BD9C-C1E688C76866}" type="presParOf" srcId="{EA09D251-8783-43EB-9DC3-3125707B0073}" destId="{7C870575-BC9C-4B4B-8557-A83139EDBF96}" srcOrd="0" destOrd="0" presId="urn:microsoft.com/office/officeart/2005/8/layout/orgChart1"/>
    <dgm:cxn modelId="{4BDC2CC3-0A5A-46C2-9DD1-5D977FE240BA}" type="presParOf" srcId="{7C870575-BC9C-4B4B-8557-A83139EDBF96}" destId="{7BC0F409-FCDE-4DF3-9F03-0E2C44C1FF49}" srcOrd="0" destOrd="0" presId="urn:microsoft.com/office/officeart/2005/8/layout/orgChart1"/>
    <dgm:cxn modelId="{11E0FA69-564B-401B-A9D4-0C36A5A1FA9D}" type="presParOf" srcId="{7BC0F409-FCDE-4DF3-9F03-0E2C44C1FF49}" destId="{29BAC313-E145-4E22-B64D-B7B21B5E319D}" srcOrd="0" destOrd="0" presId="urn:microsoft.com/office/officeart/2005/8/layout/orgChart1"/>
    <dgm:cxn modelId="{9A8428F5-A530-4EC2-845B-BEAE0A1CAB53}" type="presParOf" srcId="{7BC0F409-FCDE-4DF3-9F03-0E2C44C1FF49}" destId="{581418FA-8213-4014-B2C9-FB846FC3DB73}" srcOrd="1" destOrd="0" presId="urn:microsoft.com/office/officeart/2005/8/layout/orgChart1"/>
    <dgm:cxn modelId="{17EB57F2-B220-47D0-97B7-122B1B80625C}" type="presParOf" srcId="{7C870575-BC9C-4B4B-8557-A83139EDBF96}" destId="{7A92E249-27A1-4959-8587-F000D31EBEC8}" srcOrd="1" destOrd="0" presId="urn:microsoft.com/office/officeart/2005/8/layout/orgChart1"/>
    <dgm:cxn modelId="{B9D32EA0-5CAF-4443-9F9A-87312032A591}" type="presParOf" srcId="{7A92E249-27A1-4959-8587-F000D31EBEC8}" destId="{5CF2EE84-B9DF-4BF0-879C-10301A71D9C5}" srcOrd="0" destOrd="0" presId="urn:microsoft.com/office/officeart/2005/8/layout/orgChart1"/>
    <dgm:cxn modelId="{CFE83498-65D0-4925-A0D6-0DD5A8D75F99}" type="presParOf" srcId="{7A92E249-27A1-4959-8587-F000D31EBEC8}" destId="{6D6018B9-DDCA-41B3-81B2-3F357C717A43}" srcOrd="1" destOrd="0" presId="urn:microsoft.com/office/officeart/2005/8/layout/orgChart1"/>
    <dgm:cxn modelId="{9826015A-4472-446E-9D28-389C282C3BD3}" type="presParOf" srcId="{6D6018B9-DDCA-41B3-81B2-3F357C717A43}" destId="{3C8A942B-6215-452E-92FE-1A257F81526B}" srcOrd="0" destOrd="0" presId="urn:microsoft.com/office/officeart/2005/8/layout/orgChart1"/>
    <dgm:cxn modelId="{681C800C-4B44-4D77-946E-D04CFFD0EB8E}" type="presParOf" srcId="{3C8A942B-6215-452E-92FE-1A257F81526B}" destId="{D09C7D4E-BE6F-4CDA-A367-0F52572322BE}" srcOrd="0" destOrd="0" presId="urn:microsoft.com/office/officeart/2005/8/layout/orgChart1"/>
    <dgm:cxn modelId="{26B589D4-839A-4D7C-8353-531F024C8671}" type="presParOf" srcId="{3C8A942B-6215-452E-92FE-1A257F81526B}" destId="{5C5FBCD5-02D1-4467-8978-AEEDE399E509}" srcOrd="1" destOrd="0" presId="urn:microsoft.com/office/officeart/2005/8/layout/orgChart1"/>
    <dgm:cxn modelId="{B1B8A823-6687-46FF-ACAF-E7F67610062D}" type="presParOf" srcId="{6D6018B9-DDCA-41B3-81B2-3F357C717A43}" destId="{116DC076-C014-463E-8BA5-E8065D5BDCCB}" srcOrd="1" destOrd="0" presId="urn:microsoft.com/office/officeart/2005/8/layout/orgChart1"/>
    <dgm:cxn modelId="{326A8A97-AE97-4DB5-883B-3CD9C0F13E05}" type="presParOf" srcId="{116DC076-C014-463E-8BA5-E8065D5BDCCB}" destId="{1536D5D0-2931-4422-88D1-89E1528ED4AB}" srcOrd="0" destOrd="0" presId="urn:microsoft.com/office/officeart/2005/8/layout/orgChart1"/>
    <dgm:cxn modelId="{55A29394-C245-4ED9-8D85-E31AD2E7E773}" type="presParOf" srcId="{116DC076-C014-463E-8BA5-E8065D5BDCCB}" destId="{119FEB6C-8ED3-45B8-A253-92280816346A}" srcOrd="1" destOrd="0" presId="urn:microsoft.com/office/officeart/2005/8/layout/orgChart1"/>
    <dgm:cxn modelId="{7138F0A6-1110-4937-B16B-E7CA1A2E9533}" type="presParOf" srcId="{119FEB6C-8ED3-45B8-A253-92280816346A}" destId="{896056F3-FEE6-417E-A353-D4EB9549EF14}" srcOrd="0" destOrd="0" presId="urn:microsoft.com/office/officeart/2005/8/layout/orgChart1"/>
    <dgm:cxn modelId="{7DE8CED4-CBDF-4A85-86AD-8093F9AD6DFE}" type="presParOf" srcId="{896056F3-FEE6-417E-A353-D4EB9549EF14}" destId="{7420AC56-43DD-4646-B99A-E23A352EE99D}" srcOrd="0" destOrd="0" presId="urn:microsoft.com/office/officeart/2005/8/layout/orgChart1"/>
    <dgm:cxn modelId="{A0700F70-DB77-450D-ABE7-8B7005E5360F}" type="presParOf" srcId="{896056F3-FEE6-417E-A353-D4EB9549EF14}" destId="{0504F488-255D-4C15-AA73-EF0267AF30D6}" srcOrd="1" destOrd="0" presId="urn:microsoft.com/office/officeart/2005/8/layout/orgChart1"/>
    <dgm:cxn modelId="{6BBD0899-F22C-4E22-972B-EC37842D4C4B}" type="presParOf" srcId="{119FEB6C-8ED3-45B8-A253-92280816346A}" destId="{E56C5DFC-C03A-4B5B-8B5C-89DF1B72816E}" srcOrd="1" destOrd="0" presId="urn:microsoft.com/office/officeart/2005/8/layout/orgChart1"/>
    <dgm:cxn modelId="{372C83DC-8017-4823-972A-887D6794FF80}" type="presParOf" srcId="{119FEB6C-8ED3-45B8-A253-92280816346A}" destId="{CA9D92CB-145A-4102-909A-4085ED075E69}" srcOrd="2" destOrd="0" presId="urn:microsoft.com/office/officeart/2005/8/layout/orgChart1"/>
    <dgm:cxn modelId="{CA3CB994-C25B-42DC-9C69-F783EDE485B0}" type="presParOf" srcId="{6D6018B9-DDCA-41B3-81B2-3F357C717A43}" destId="{77FF30E1-9534-4597-BFF7-6A82E531C544}" srcOrd="2" destOrd="0" presId="urn:microsoft.com/office/officeart/2005/8/layout/orgChart1"/>
    <dgm:cxn modelId="{BA9EBDAF-8289-40AF-92BC-7C260A9D7D9F}" type="presParOf" srcId="{7A92E249-27A1-4959-8587-F000D31EBEC8}" destId="{ABDF7F28-19AC-41C9-A89F-ADD43CA83D93}" srcOrd="2" destOrd="0" presId="urn:microsoft.com/office/officeart/2005/8/layout/orgChart1"/>
    <dgm:cxn modelId="{4FF689D5-D58B-4D9D-85DB-3689E606F736}" type="presParOf" srcId="{7A92E249-27A1-4959-8587-F000D31EBEC8}" destId="{876699B6-7101-4110-8BBC-DCE30603D137}" srcOrd="3" destOrd="0" presId="urn:microsoft.com/office/officeart/2005/8/layout/orgChart1"/>
    <dgm:cxn modelId="{6E8B1029-70BC-48D0-92C8-91073A45C491}" type="presParOf" srcId="{876699B6-7101-4110-8BBC-DCE30603D137}" destId="{D2DF394B-2F8C-4B1E-B6E6-EFAEE845A803}" srcOrd="0" destOrd="0" presId="urn:microsoft.com/office/officeart/2005/8/layout/orgChart1"/>
    <dgm:cxn modelId="{E844AB10-C3D4-433A-B5FA-35BB9AE76D81}" type="presParOf" srcId="{D2DF394B-2F8C-4B1E-B6E6-EFAEE845A803}" destId="{365FAD16-F4F7-4A57-B4A4-FA2AC25170DF}" srcOrd="0" destOrd="0" presId="urn:microsoft.com/office/officeart/2005/8/layout/orgChart1"/>
    <dgm:cxn modelId="{152BDCE9-EFDF-4F40-A752-CAC4C9A98666}" type="presParOf" srcId="{D2DF394B-2F8C-4B1E-B6E6-EFAEE845A803}" destId="{B0BA98F6-47C8-4D19-81B7-5C816A0C4560}" srcOrd="1" destOrd="0" presId="urn:microsoft.com/office/officeart/2005/8/layout/orgChart1"/>
    <dgm:cxn modelId="{5FA02E16-52D7-4D30-A6CC-68A2E2444C43}" type="presParOf" srcId="{876699B6-7101-4110-8BBC-DCE30603D137}" destId="{DBD37B72-66E4-4662-92A9-14079B346793}" srcOrd="1" destOrd="0" presId="urn:microsoft.com/office/officeart/2005/8/layout/orgChart1"/>
    <dgm:cxn modelId="{F7DED2A3-3C73-437A-A3BB-BFCDFA0F23EA}" type="presParOf" srcId="{DBD37B72-66E4-4662-92A9-14079B346793}" destId="{427A79CD-4C32-445A-A6B0-65C6A78C27EC}" srcOrd="0" destOrd="0" presId="urn:microsoft.com/office/officeart/2005/8/layout/orgChart1"/>
    <dgm:cxn modelId="{0D17D8D4-C9BD-432E-A9EB-49B481B2D6DE}" type="presParOf" srcId="{DBD37B72-66E4-4662-92A9-14079B346793}" destId="{874A2220-EB0C-43D0-B6F9-933293CA360E}" srcOrd="1" destOrd="0" presId="urn:microsoft.com/office/officeart/2005/8/layout/orgChart1"/>
    <dgm:cxn modelId="{F9FFEB38-A8D1-4AE9-83B4-A7CD8430CE5C}" type="presParOf" srcId="{874A2220-EB0C-43D0-B6F9-933293CA360E}" destId="{7953A630-4528-4C83-A9CF-10CB844C3BDF}" srcOrd="0" destOrd="0" presId="urn:microsoft.com/office/officeart/2005/8/layout/orgChart1"/>
    <dgm:cxn modelId="{2455DA71-92CB-4922-8CE6-9C811A8E0E02}" type="presParOf" srcId="{7953A630-4528-4C83-A9CF-10CB844C3BDF}" destId="{70A905DC-257F-47DC-BB89-674A673F4127}" srcOrd="0" destOrd="0" presId="urn:microsoft.com/office/officeart/2005/8/layout/orgChart1"/>
    <dgm:cxn modelId="{0F6AD3C6-B6C1-46EA-B715-1F0FE1ACE7ED}" type="presParOf" srcId="{7953A630-4528-4C83-A9CF-10CB844C3BDF}" destId="{732D5371-3C2A-4094-B6F2-AB5899EA4FC3}" srcOrd="1" destOrd="0" presId="urn:microsoft.com/office/officeart/2005/8/layout/orgChart1"/>
    <dgm:cxn modelId="{3DA19ECE-9FA6-4861-9816-B1411CB4D78E}" type="presParOf" srcId="{874A2220-EB0C-43D0-B6F9-933293CA360E}" destId="{B27837D8-1999-47B5-A8A2-6278CEBE4154}" srcOrd="1" destOrd="0" presId="urn:microsoft.com/office/officeart/2005/8/layout/orgChart1"/>
    <dgm:cxn modelId="{F8913246-41BB-46B8-8D27-C10F3AE81534}" type="presParOf" srcId="{874A2220-EB0C-43D0-B6F9-933293CA360E}" destId="{FBBD0500-0C0E-4DA8-B975-9F85AACB28EE}" srcOrd="2" destOrd="0" presId="urn:microsoft.com/office/officeart/2005/8/layout/orgChart1"/>
    <dgm:cxn modelId="{4B018A0D-CD23-4D20-8894-45B704F8742F}" type="presParOf" srcId="{DBD37B72-66E4-4662-92A9-14079B346793}" destId="{78533E6F-9281-4AA0-87DC-247A8C9C21F5}" srcOrd="2" destOrd="0" presId="urn:microsoft.com/office/officeart/2005/8/layout/orgChart1"/>
    <dgm:cxn modelId="{74352DDF-71EB-486C-BA29-D968FEDAB020}" type="presParOf" srcId="{DBD37B72-66E4-4662-92A9-14079B346793}" destId="{2EC8E841-B82D-449D-8A61-779E8E226633}" srcOrd="3" destOrd="0" presId="urn:microsoft.com/office/officeart/2005/8/layout/orgChart1"/>
    <dgm:cxn modelId="{C76E63C9-B997-4562-8BBB-7B3F7D10F550}" type="presParOf" srcId="{2EC8E841-B82D-449D-8A61-779E8E226633}" destId="{359EC9E1-C3C6-4BBB-90E1-9A22A6CA7B07}" srcOrd="0" destOrd="0" presId="urn:microsoft.com/office/officeart/2005/8/layout/orgChart1"/>
    <dgm:cxn modelId="{755D5FFA-B177-4208-94A1-49EA05AC048E}" type="presParOf" srcId="{359EC9E1-C3C6-4BBB-90E1-9A22A6CA7B07}" destId="{1FC6758B-9769-4E9C-98CA-C83D1B25B73F}" srcOrd="0" destOrd="0" presId="urn:microsoft.com/office/officeart/2005/8/layout/orgChart1"/>
    <dgm:cxn modelId="{E3630DF5-0A5E-4AC2-9BF2-6C2417A6C4BB}" type="presParOf" srcId="{359EC9E1-C3C6-4BBB-90E1-9A22A6CA7B07}" destId="{9F04ADAB-DAF4-4D7E-BA03-0D9FF3C57C5C}" srcOrd="1" destOrd="0" presId="urn:microsoft.com/office/officeart/2005/8/layout/orgChart1"/>
    <dgm:cxn modelId="{F9BC6F8F-D6E2-40A5-A3BA-29CA20880330}" type="presParOf" srcId="{2EC8E841-B82D-449D-8A61-779E8E226633}" destId="{8BA0F5E5-E9A6-40CC-BA15-0F723325A5C4}" srcOrd="1" destOrd="0" presId="urn:microsoft.com/office/officeart/2005/8/layout/orgChart1"/>
    <dgm:cxn modelId="{0A55EE5F-CD98-45B0-94C2-3CA6A8B7B3C3}" type="presParOf" srcId="{2EC8E841-B82D-449D-8A61-779E8E226633}" destId="{268B2414-7BB4-4C74-BD50-681A90B3EEE3}" srcOrd="2" destOrd="0" presId="urn:microsoft.com/office/officeart/2005/8/layout/orgChart1"/>
    <dgm:cxn modelId="{ACF3B9BF-484E-4051-8C9E-25E98D60B473}" type="presParOf" srcId="{876699B6-7101-4110-8BBC-DCE30603D137}" destId="{13C15190-B24B-40D6-B241-2CB0C551C624}" srcOrd="2" destOrd="0" presId="urn:microsoft.com/office/officeart/2005/8/layout/orgChart1"/>
    <dgm:cxn modelId="{72A4E012-BF62-477B-939B-79F6BB066102}" type="presParOf" srcId="{7A92E249-27A1-4959-8587-F000D31EBEC8}" destId="{63968B09-15F3-4E3A-B1A4-6B505FC3FFB5}" srcOrd="4" destOrd="0" presId="urn:microsoft.com/office/officeart/2005/8/layout/orgChart1"/>
    <dgm:cxn modelId="{B3126C9F-72BD-4CB8-AEB4-A341FEFA3E79}" type="presParOf" srcId="{7A92E249-27A1-4959-8587-F000D31EBEC8}" destId="{5A360600-98B0-4A52-A352-7A40CCB36CE4}" srcOrd="5" destOrd="0" presId="urn:microsoft.com/office/officeart/2005/8/layout/orgChart1"/>
    <dgm:cxn modelId="{6EE74F3F-394B-47F6-9201-E06DC32620DE}" type="presParOf" srcId="{5A360600-98B0-4A52-A352-7A40CCB36CE4}" destId="{BD01D235-D90C-4536-B79A-DC71A0A756F9}" srcOrd="0" destOrd="0" presId="urn:microsoft.com/office/officeart/2005/8/layout/orgChart1"/>
    <dgm:cxn modelId="{C2943C7E-E0CB-4502-8A9A-58D8AF7491B9}" type="presParOf" srcId="{BD01D235-D90C-4536-B79A-DC71A0A756F9}" destId="{93C8152D-AFEA-4BD9-9BB3-CC3084CDE293}" srcOrd="0" destOrd="0" presId="urn:microsoft.com/office/officeart/2005/8/layout/orgChart1"/>
    <dgm:cxn modelId="{66012CC2-4E6C-4ABE-8008-1BA22C74F097}" type="presParOf" srcId="{BD01D235-D90C-4536-B79A-DC71A0A756F9}" destId="{500DCB97-2EB2-4AB9-BB49-369DFE8F031D}" srcOrd="1" destOrd="0" presId="urn:microsoft.com/office/officeart/2005/8/layout/orgChart1"/>
    <dgm:cxn modelId="{F9DE415C-79AA-468F-8D10-7A0A4B11C7CC}" type="presParOf" srcId="{5A360600-98B0-4A52-A352-7A40CCB36CE4}" destId="{12D9FF64-C96F-4155-9E75-1001E4260A92}" srcOrd="1" destOrd="0" presId="urn:microsoft.com/office/officeart/2005/8/layout/orgChart1"/>
    <dgm:cxn modelId="{D6FDF16D-F2AB-4788-ACDA-EAD750B99034}" type="presParOf" srcId="{12D9FF64-C96F-4155-9E75-1001E4260A92}" destId="{7E27AB3D-6B58-473B-83A8-E9734C838103}" srcOrd="0" destOrd="0" presId="urn:microsoft.com/office/officeart/2005/8/layout/orgChart1"/>
    <dgm:cxn modelId="{FB75FE31-E255-45F2-8D13-7FC684656F41}" type="presParOf" srcId="{12D9FF64-C96F-4155-9E75-1001E4260A92}" destId="{1467D14B-CC27-410B-A8B6-890AB095A514}" srcOrd="1" destOrd="0" presId="urn:microsoft.com/office/officeart/2005/8/layout/orgChart1"/>
    <dgm:cxn modelId="{EF0D0E9B-345C-4528-A7E1-9150851C0111}" type="presParOf" srcId="{1467D14B-CC27-410B-A8B6-890AB095A514}" destId="{6775AA99-6446-4A29-B5F9-B10D076FD2EE}" srcOrd="0" destOrd="0" presId="urn:microsoft.com/office/officeart/2005/8/layout/orgChart1"/>
    <dgm:cxn modelId="{9DD22282-078A-4738-899B-273CAD637C1C}" type="presParOf" srcId="{6775AA99-6446-4A29-B5F9-B10D076FD2EE}" destId="{5F9A6F4E-65BF-44C1-AC64-AFD6947003CE}" srcOrd="0" destOrd="0" presId="urn:microsoft.com/office/officeart/2005/8/layout/orgChart1"/>
    <dgm:cxn modelId="{0EE7A7F2-6C6F-4BEF-ADCD-92FF5146C704}" type="presParOf" srcId="{6775AA99-6446-4A29-B5F9-B10D076FD2EE}" destId="{982B8B62-4990-4376-B395-4604A788109C}" srcOrd="1" destOrd="0" presId="urn:microsoft.com/office/officeart/2005/8/layout/orgChart1"/>
    <dgm:cxn modelId="{CA0C0152-AFE8-4850-BE7E-B86A8E009E2E}" type="presParOf" srcId="{1467D14B-CC27-410B-A8B6-890AB095A514}" destId="{B74159F6-ED98-49C5-B36F-C4DE59004588}" srcOrd="1" destOrd="0" presId="urn:microsoft.com/office/officeart/2005/8/layout/orgChart1"/>
    <dgm:cxn modelId="{B9489745-723D-4ED6-B3FA-C8AAACB0F349}" type="presParOf" srcId="{1467D14B-CC27-410B-A8B6-890AB095A514}" destId="{E27F9709-95CF-49D2-9974-738F79CE7746}" srcOrd="2" destOrd="0" presId="urn:microsoft.com/office/officeart/2005/8/layout/orgChart1"/>
    <dgm:cxn modelId="{8E784423-88DC-4DF0-8794-704F969BD24E}" type="presParOf" srcId="{5A360600-98B0-4A52-A352-7A40CCB36CE4}" destId="{8A46F02D-A393-4081-9F96-31F3AF2D096B}" srcOrd="2" destOrd="0" presId="urn:microsoft.com/office/officeart/2005/8/layout/orgChart1"/>
    <dgm:cxn modelId="{F29D8744-C11B-4A69-A378-8F460FF12E7B}" type="presParOf" srcId="{7A92E249-27A1-4959-8587-F000D31EBEC8}" destId="{06B6B07E-8092-4CC7-9108-D51EBA0AB495}" srcOrd="6" destOrd="0" presId="urn:microsoft.com/office/officeart/2005/8/layout/orgChart1"/>
    <dgm:cxn modelId="{84C22FDE-3720-42ED-8128-43C83092B8DA}" type="presParOf" srcId="{7A92E249-27A1-4959-8587-F000D31EBEC8}" destId="{E37682DA-6364-46EE-8695-612B035429E4}" srcOrd="7" destOrd="0" presId="urn:microsoft.com/office/officeart/2005/8/layout/orgChart1"/>
    <dgm:cxn modelId="{2468FBA7-9ADF-4CEE-891E-48804F6DFE51}" type="presParOf" srcId="{E37682DA-6364-46EE-8695-612B035429E4}" destId="{BAFB29D8-624D-4A0D-BFBC-EE0ACE2745D9}" srcOrd="0" destOrd="0" presId="urn:microsoft.com/office/officeart/2005/8/layout/orgChart1"/>
    <dgm:cxn modelId="{6422CCF2-C762-4643-A601-C33DDC36D2BF}" type="presParOf" srcId="{BAFB29D8-624D-4A0D-BFBC-EE0ACE2745D9}" destId="{0BC0279A-FF40-400E-8F43-E7030EC46418}" srcOrd="0" destOrd="0" presId="urn:microsoft.com/office/officeart/2005/8/layout/orgChart1"/>
    <dgm:cxn modelId="{4EAF20DD-1E3A-4187-B268-1D2B8A249962}" type="presParOf" srcId="{BAFB29D8-624D-4A0D-BFBC-EE0ACE2745D9}" destId="{61D104AD-AD2F-4C1C-9820-BA27BB57BD7B}" srcOrd="1" destOrd="0" presId="urn:microsoft.com/office/officeart/2005/8/layout/orgChart1"/>
    <dgm:cxn modelId="{540F9564-42C5-4120-A1D1-256D4D43FFF9}" type="presParOf" srcId="{E37682DA-6364-46EE-8695-612B035429E4}" destId="{6DE89600-FDF7-4B7E-AE10-7FAACBF683CE}" srcOrd="1" destOrd="0" presId="urn:microsoft.com/office/officeart/2005/8/layout/orgChart1"/>
    <dgm:cxn modelId="{9520A67E-6F98-4FA6-BFC2-9D68C8003A11}" type="presParOf" srcId="{6DE89600-FDF7-4B7E-AE10-7FAACBF683CE}" destId="{0425F09A-6CBA-4CC3-99B8-27C303506C96}" srcOrd="0" destOrd="0" presId="urn:microsoft.com/office/officeart/2005/8/layout/orgChart1"/>
    <dgm:cxn modelId="{9711A18F-682D-49D3-874D-30A97C2955A9}" type="presParOf" srcId="{6DE89600-FDF7-4B7E-AE10-7FAACBF683CE}" destId="{26FCAFA3-ED5E-44DB-B03E-4B83C7CFD4DA}" srcOrd="1" destOrd="0" presId="urn:microsoft.com/office/officeart/2005/8/layout/orgChart1"/>
    <dgm:cxn modelId="{5C63E65D-4ADB-4BF5-9CEB-B99E7C738FFC}" type="presParOf" srcId="{26FCAFA3-ED5E-44DB-B03E-4B83C7CFD4DA}" destId="{38807F58-AC04-4AE7-8D26-CFF1E7F32DAB}" srcOrd="0" destOrd="0" presId="urn:microsoft.com/office/officeart/2005/8/layout/orgChart1"/>
    <dgm:cxn modelId="{A099F92F-E180-4ECD-B7EC-A10B9C7E2E2E}" type="presParOf" srcId="{38807F58-AC04-4AE7-8D26-CFF1E7F32DAB}" destId="{C1157774-D5CA-4294-B0B3-2FE69DC01722}" srcOrd="0" destOrd="0" presId="urn:microsoft.com/office/officeart/2005/8/layout/orgChart1"/>
    <dgm:cxn modelId="{06C47EFD-1C31-4E33-A736-474A94F910A5}" type="presParOf" srcId="{38807F58-AC04-4AE7-8D26-CFF1E7F32DAB}" destId="{FBEDCE0F-A8C7-4F0B-853A-77409C867EC6}" srcOrd="1" destOrd="0" presId="urn:microsoft.com/office/officeart/2005/8/layout/orgChart1"/>
    <dgm:cxn modelId="{3B7F12CC-A5FC-42C7-A406-573C02196660}" type="presParOf" srcId="{26FCAFA3-ED5E-44DB-B03E-4B83C7CFD4DA}" destId="{B3A48AF6-DD66-4B5C-A134-120BDBC7EAEF}" srcOrd="1" destOrd="0" presId="urn:microsoft.com/office/officeart/2005/8/layout/orgChart1"/>
    <dgm:cxn modelId="{F846D09A-1956-48D7-845B-3E933C818038}" type="presParOf" srcId="{26FCAFA3-ED5E-44DB-B03E-4B83C7CFD4DA}" destId="{0519069C-DE0E-4283-A5CD-F1A292B58B40}" srcOrd="2" destOrd="0" presId="urn:microsoft.com/office/officeart/2005/8/layout/orgChart1"/>
    <dgm:cxn modelId="{885BC50D-7263-44F4-9370-80B824AF19F3}" type="presParOf" srcId="{6DE89600-FDF7-4B7E-AE10-7FAACBF683CE}" destId="{C4C7A34D-61FB-4510-8C31-C344103D2505}" srcOrd="2" destOrd="0" presId="urn:microsoft.com/office/officeart/2005/8/layout/orgChart1"/>
    <dgm:cxn modelId="{38AC7218-5DE7-4692-AF67-72DF8AC51CBB}" type="presParOf" srcId="{6DE89600-FDF7-4B7E-AE10-7FAACBF683CE}" destId="{19DB916C-4EB5-49C4-824C-81CADDF2286B}" srcOrd="3" destOrd="0" presId="urn:microsoft.com/office/officeart/2005/8/layout/orgChart1"/>
    <dgm:cxn modelId="{3A094584-251C-4561-9152-53F8FB5B5895}" type="presParOf" srcId="{19DB916C-4EB5-49C4-824C-81CADDF2286B}" destId="{4023790D-D3B2-4A6F-9D4A-4038DCAA1AD0}" srcOrd="0" destOrd="0" presId="urn:microsoft.com/office/officeart/2005/8/layout/orgChart1"/>
    <dgm:cxn modelId="{13687F5F-908E-48CB-856E-44840641220C}" type="presParOf" srcId="{4023790D-D3B2-4A6F-9D4A-4038DCAA1AD0}" destId="{FE6B058B-59C3-4A4D-93ED-C0A74C36402C}" srcOrd="0" destOrd="0" presId="urn:microsoft.com/office/officeart/2005/8/layout/orgChart1"/>
    <dgm:cxn modelId="{51D7E4F5-2FAB-47BF-9C37-9C5DFB43A04F}" type="presParOf" srcId="{4023790D-D3B2-4A6F-9D4A-4038DCAA1AD0}" destId="{F1E9BC31-CC77-4E8E-8799-15AA19684CE2}" srcOrd="1" destOrd="0" presId="urn:microsoft.com/office/officeart/2005/8/layout/orgChart1"/>
    <dgm:cxn modelId="{23788B15-0709-4134-92D8-A399D93B7AAA}" type="presParOf" srcId="{19DB916C-4EB5-49C4-824C-81CADDF2286B}" destId="{27548635-A804-4749-8A3C-A901E8AEE1E7}" srcOrd="1" destOrd="0" presId="urn:microsoft.com/office/officeart/2005/8/layout/orgChart1"/>
    <dgm:cxn modelId="{81BFF04C-FF17-4C3C-A7A6-528C79054019}" type="presParOf" srcId="{19DB916C-4EB5-49C4-824C-81CADDF2286B}" destId="{D87AD23C-5DC9-44CE-A851-003E5A4950BC}" srcOrd="2" destOrd="0" presId="urn:microsoft.com/office/officeart/2005/8/layout/orgChart1"/>
    <dgm:cxn modelId="{DC6761E6-03B2-46A0-B629-01B27205774A}" type="presParOf" srcId="{E37682DA-6364-46EE-8695-612B035429E4}" destId="{5097E6CC-2141-4C69-8A2F-224BA5BA767A}" srcOrd="2" destOrd="0" presId="urn:microsoft.com/office/officeart/2005/8/layout/orgChart1"/>
    <dgm:cxn modelId="{A09D8FD0-9AB4-4BF6-B2D0-7E7914CF6604}" type="presParOf" srcId="{7A92E249-27A1-4959-8587-F000D31EBEC8}" destId="{762CDE79-273A-42A8-A43C-04DAD4953702}" srcOrd="8" destOrd="0" presId="urn:microsoft.com/office/officeart/2005/8/layout/orgChart1"/>
    <dgm:cxn modelId="{C4B06DD7-8C0E-4786-9334-05447845BB3E}" type="presParOf" srcId="{7A92E249-27A1-4959-8587-F000D31EBEC8}" destId="{D69FE5BD-930B-4A03-B049-5E4F568F1A7A}" srcOrd="9" destOrd="0" presId="urn:microsoft.com/office/officeart/2005/8/layout/orgChart1"/>
    <dgm:cxn modelId="{429A6320-A987-4359-918B-BAD82687B3F2}" type="presParOf" srcId="{D69FE5BD-930B-4A03-B049-5E4F568F1A7A}" destId="{4D8C5241-4B9D-443E-A67F-F205B03B8456}" srcOrd="0" destOrd="0" presId="urn:microsoft.com/office/officeart/2005/8/layout/orgChart1"/>
    <dgm:cxn modelId="{6F4B0096-3D5B-4E56-9CDE-0AAA0FE6960E}" type="presParOf" srcId="{4D8C5241-4B9D-443E-A67F-F205B03B8456}" destId="{76462AF8-8C49-4294-AA9A-6490B47E7B50}" srcOrd="0" destOrd="0" presId="urn:microsoft.com/office/officeart/2005/8/layout/orgChart1"/>
    <dgm:cxn modelId="{3024811F-3FA6-4B80-AF70-58215F085DDE}" type="presParOf" srcId="{4D8C5241-4B9D-443E-A67F-F205B03B8456}" destId="{E7EA9B83-629B-428F-94A2-126EF30D696F}" srcOrd="1" destOrd="0" presId="urn:microsoft.com/office/officeart/2005/8/layout/orgChart1"/>
    <dgm:cxn modelId="{FD278262-C49B-40EA-9DA1-85B767272E4C}" type="presParOf" srcId="{D69FE5BD-930B-4A03-B049-5E4F568F1A7A}" destId="{9A0EE6A3-792F-4E6F-8CAC-4792005CE67A}" srcOrd="1" destOrd="0" presId="urn:microsoft.com/office/officeart/2005/8/layout/orgChart1"/>
    <dgm:cxn modelId="{76AE3F7C-D9C1-4FFE-82C2-C700A73F832B}" type="presParOf" srcId="{9A0EE6A3-792F-4E6F-8CAC-4792005CE67A}" destId="{F6336607-6864-46C0-8665-D56BF75C1ADE}" srcOrd="0" destOrd="0" presId="urn:microsoft.com/office/officeart/2005/8/layout/orgChart1"/>
    <dgm:cxn modelId="{B7AF40B1-0AEF-4096-AE88-D39009DE9A6B}" type="presParOf" srcId="{9A0EE6A3-792F-4E6F-8CAC-4792005CE67A}" destId="{A1DA555F-FE9C-455E-A157-D18E45BD97A4}" srcOrd="1" destOrd="0" presId="urn:microsoft.com/office/officeart/2005/8/layout/orgChart1"/>
    <dgm:cxn modelId="{5D9A7CC3-C9F0-45C2-A2BD-36A67457B9E0}" type="presParOf" srcId="{A1DA555F-FE9C-455E-A157-D18E45BD97A4}" destId="{2BF96934-E5EF-420F-B9FA-12B43EB5557D}" srcOrd="0" destOrd="0" presId="urn:microsoft.com/office/officeart/2005/8/layout/orgChart1"/>
    <dgm:cxn modelId="{9FDD29B2-CA70-4E0D-A9CE-97C9F46116DE}" type="presParOf" srcId="{2BF96934-E5EF-420F-B9FA-12B43EB5557D}" destId="{63C9B7E7-F8B2-4155-82A5-79F74E673D45}" srcOrd="0" destOrd="0" presId="urn:microsoft.com/office/officeart/2005/8/layout/orgChart1"/>
    <dgm:cxn modelId="{84E24C30-9E83-447C-90FB-044F64CF7D15}" type="presParOf" srcId="{2BF96934-E5EF-420F-B9FA-12B43EB5557D}" destId="{3C34E949-73AC-470D-A59F-87443D9E2569}" srcOrd="1" destOrd="0" presId="urn:microsoft.com/office/officeart/2005/8/layout/orgChart1"/>
    <dgm:cxn modelId="{EA17FF3D-E37C-4DF5-8862-D0A6EB6F3643}" type="presParOf" srcId="{A1DA555F-FE9C-455E-A157-D18E45BD97A4}" destId="{85D6F64D-32A4-4D6B-B480-811D79653110}" srcOrd="1" destOrd="0" presId="urn:microsoft.com/office/officeart/2005/8/layout/orgChart1"/>
    <dgm:cxn modelId="{80F3B95F-854E-4A90-9FE3-3C60F0378E22}" type="presParOf" srcId="{85D6F64D-32A4-4D6B-B480-811D79653110}" destId="{27A5C79B-A1E4-491F-BA31-E8FB512439D4}" srcOrd="0" destOrd="0" presId="urn:microsoft.com/office/officeart/2005/8/layout/orgChart1"/>
    <dgm:cxn modelId="{25ABE014-EC6D-49D4-8550-048D3C1177A5}" type="presParOf" srcId="{85D6F64D-32A4-4D6B-B480-811D79653110}" destId="{BF1BBE9D-364D-4DDF-967D-7720DF93E2F9}" srcOrd="1" destOrd="0" presId="urn:microsoft.com/office/officeart/2005/8/layout/orgChart1"/>
    <dgm:cxn modelId="{09D4D103-8188-4774-9738-D67F737CF921}" type="presParOf" srcId="{BF1BBE9D-364D-4DDF-967D-7720DF93E2F9}" destId="{8818A439-F7E6-42A8-B5CD-7570DE8CE8EC}" srcOrd="0" destOrd="0" presId="urn:microsoft.com/office/officeart/2005/8/layout/orgChart1"/>
    <dgm:cxn modelId="{B1D93E0B-A0FB-4499-BEE9-478BE1C7EA21}" type="presParOf" srcId="{8818A439-F7E6-42A8-B5CD-7570DE8CE8EC}" destId="{6A08674B-7747-4860-9521-7A91BD0A8538}" srcOrd="0" destOrd="0" presId="urn:microsoft.com/office/officeart/2005/8/layout/orgChart1"/>
    <dgm:cxn modelId="{B3678870-A80F-401D-AE52-961ED9096721}" type="presParOf" srcId="{8818A439-F7E6-42A8-B5CD-7570DE8CE8EC}" destId="{CDE2C835-2A83-4B97-B511-6B7766DB985C}" srcOrd="1" destOrd="0" presId="urn:microsoft.com/office/officeart/2005/8/layout/orgChart1"/>
    <dgm:cxn modelId="{168C9297-0D2B-4429-B566-E2A33A405BC9}" type="presParOf" srcId="{BF1BBE9D-364D-4DDF-967D-7720DF93E2F9}" destId="{1C37DA3B-33BA-4DBD-893E-9A938C68D96F}" srcOrd="1" destOrd="0" presId="urn:microsoft.com/office/officeart/2005/8/layout/orgChart1"/>
    <dgm:cxn modelId="{237B7FF0-D8A7-4919-8847-F7922F1CDA6F}" type="presParOf" srcId="{BF1BBE9D-364D-4DDF-967D-7720DF93E2F9}" destId="{79E34AFE-A075-4ECC-8A43-00E2733A9D99}" srcOrd="2" destOrd="0" presId="urn:microsoft.com/office/officeart/2005/8/layout/orgChart1"/>
    <dgm:cxn modelId="{78693A33-0243-4DA7-8B46-99874D553AA4}" type="presParOf" srcId="{A1DA555F-FE9C-455E-A157-D18E45BD97A4}" destId="{82FA1920-C2BD-4BED-BBB5-D1854DF4AF88}" srcOrd="2" destOrd="0" presId="urn:microsoft.com/office/officeart/2005/8/layout/orgChart1"/>
    <dgm:cxn modelId="{50B9C760-9A74-4288-A39B-4A6A34FDB9FA}" type="presParOf" srcId="{D69FE5BD-930B-4A03-B049-5E4F568F1A7A}" destId="{A1341A53-E14B-4DFA-A29C-F03203DB7192}" srcOrd="2" destOrd="0" presId="urn:microsoft.com/office/officeart/2005/8/layout/orgChart1"/>
    <dgm:cxn modelId="{E605ED22-D42D-4060-B5DF-D1A1F43DC5DB}" type="presParOf" srcId="{7A92E249-27A1-4959-8587-F000D31EBEC8}" destId="{B2C3A6FA-560D-4790-B59D-E26C66E970BF}" srcOrd="10" destOrd="0" presId="urn:microsoft.com/office/officeart/2005/8/layout/orgChart1"/>
    <dgm:cxn modelId="{20123808-A612-455A-91A4-B7F8B7A6D90A}" type="presParOf" srcId="{7A92E249-27A1-4959-8587-F000D31EBEC8}" destId="{0F356D52-1829-45D5-849B-555A6E4F89AC}" srcOrd="11" destOrd="0" presId="urn:microsoft.com/office/officeart/2005/8/layout/orgChart1"/>
    <dgm:cxn modelId="{FF8F7EB8-F491-4289-A058-E3FC024A9B87}" type="presParOf" srcId="{0F356D52-1829-45D5-849B-555A6E4F89AC}" destId="{526B1AC1-5E40-4532-A7EC-C3504C451F81}" srcOrd="0" destOrd="0" presId="urn:microsoft.com/office/officeart/2005/8/layout/orgChart1"/>
    <dgm:cxn modelId="{2A035381-3615-4DF5-9F92-D84C61385FB5}" type="presParOf" srcId="{526B1AC1-5E40-4532-A7EC-C3504C451F81}" destId="{D33A20E5-3AC8-4768-9E3F-5649F413FA11}" srcOrd="0" destOrd="0" presId="urn:microsoft.com/office/officeart/2005/8/layout/orgChart1"/>
    <dgm:cxn modelId="{5212434F-1B24-4508-82F3-D5D642C47892}" type="presParOf" srcId="{526B1AC1-5E40-4532-A7EC-C3504C451F81}" destId="{39FF8FC3-1A2D-4034-9DF5-6063F93171BB}" srcOrd="1" destOrd="0" presId="urn:microsoft.com/office/officeart/2005/8/layout/orgChart1"/>
    <dgm:cxn modelId="{A93F7489-2C16-4823-8C5A-A197FC3A1B40}" type="presParOf" srcId="{0F356D52-1829-45D5-849B-555A6E4F89AC}" destId="{F02A2E78-C658-4B2C-9B08-E28278D36DD6}" srcOrd="1" destOrd="0" presId="urn:microsoft.com/office/officeart/2005/8/layout/orgChart1"/>
    <dgm:cxn modelId="{FD34D46A-FA3B-44E7-ADBF-5A9C78A6168B}" type="presParOf" srcId="{F02A2E78-C658-4B2C-9B08-E28278D36DD6}" destId="{532BEFDE-DD54-41BD-AA65-56AE5B1EF1A0}" srcOrd="0" destOrd="0" presId="urn:microsoft.com/office/officeart/2005/8/layout/orgChart1"/>
    <dgm:cxn modelId="{6AE0F33F-8E59-405D-9CF5-D3C6C379A0AB}" type="presParOf" srcId="{F02A2E78-C658-4B2C-9B08-E28278D36DD6}" destId="{A63B82D8-8F9B-4E15-99A4-A481B2510651}" srcOrd="1" destOrd="0" presId="urn:microsoft.com/office/officeart/2005/8/layout/orgChart1"/>
    <dgm:cxn modelId="{05FC20ED-82F2-4D45-B005-217E274CC8E0}" type="presParOf" srcId="{A63B82D8-8F9B-4E15-99A4-A481B2510651}" destId="{143EE086-1F0D-4EE3-9109-28915F59A429}" srcOrd="0" destOrd="0" presId="urn:microsoft.com/office/officeart/2005/8/layout/orgChart1"/>
    <dgm:cxn modelId="{0B4D7C69-49DF-48AF-BE1E-C81FB701B866}" type="presParOf" srcId="{143EE086-1F0D-4EE3-9109-28915F59A429}" destId="{04A9D75C-FAC9-4B18-AD40-AAD02D0DD7B4}" srcOrd="0" destOrd="0" presId="urn:microsoft.com/office/officeart/2005/8/layout/orgChart1"/>
    <dgm:cxn modelId="{D2483DDF-7260-4287-B706-AA1E389C41C8}" type="presParOf" srcId="{143EE086-1F0D-4EE3-9109-28915F59A429}" destId="{F27B2946-10BE-414C-B082-47D378B92D3D}" srcOrd="1" destOrd="0" presId="urn:microsoft.com/office/officeart/2005/8/layout/orgChart1"/>
    <dgm:cxn modelId="{4C086454-64A2-4927-83A2-2A4BBC92C62B}" type="presParOf" srcId="{A63B82D8-8F9B-4E15-99A4-A481B2510651}" destId="{EA6C3ABE-10D2-40B6-8C04-9BD5DF0FB257}" srcOrd="1" destOrd="0" presId="urn:microsoft.com/office/officeart/2005/8/layout/orgChart1"/>
    <dgm:cxn modelId="{DFCB0053-35E4-4DBA-A2B9-026CE06E5F15}" type="presParOf" srcId="{A63B82D8-8F9B-4E15-99A4-A481B2510651}" destId="{D8E9CA93-9E31-41A6-B675-080BE4C876B5}" srcOrd="2" destOrd="0" presId="urn:microsoft.com/office/officeart/2005/8/layout/orgChart1"/>
    <dgm:cxn modelId="{B00AD40F-953A-47DF-99E6-8AECBF90BCA9}" type="presParOf" srcId="{F02A2E78-C658-4B2C-9B08-E28278D36DD6}" destId="{52CCFCB8-0471-4B8C-A6A2-9BE0D4FE6EC3}" srcOrd="2" destOrd="0" presId="urn:microsoft.com/office/officeart/2005/8/layout/orgChart1"/>
    <dgm:cxn modelId="{F89E1478-BDAA-4A60-B946-091C98AFBED6}" type="presParOf" srcId="{F02A2E78-C658-4B2C-9B08-E28278D36DD6}" destId="{804CA1F2-9B31-4929-9B8A-4658487E8BC3}" srcOrd="3" destOrd="0" presId="urn:microsoft.com/office/officeart/2005/8/layout/orgChart1"/>
    <dgm:cxn modelId="{C7C12395-0A5E-4B43-815D-704CA8BD50AB}" type="presParOf" srcId="{804CA1F2-9B31-4929-9B8A-4658487E8BC3}" destId="{1B8EAEA9-2FDD-4848-8A75-97D1C56963C1}" srcOrd="0" destOrd="0" presId="urn:microsoft.com/office/officeart/2005/8/layout/orgChart1"/>
    <dgm:cxn modelId="{ACB7B713-3ADF-43C1-8CAF-E219A5527D01}" type="presParOf" srcId="{1B8EAEA9-2FDD-4848-8A75-97D1C56963C1}" destId="{6FB536F8-5F1F-4D01-9AFC-C2DB4659D052}" srcOrd="0" destOrd="0" presId="urn:microsoft.com/office/officeart/2005/8/layout/orgChart1"/>
    <dgm:cxn modelId="{1B9DBCD3-B201-4A1D-86A8-92C8544E092B}" type="presParOf" srcId="{1B8EAEA9-2FDD-4848-8A75-97D1C56963C1}" destId="{D9520C51-D99D-4250-A4E9-C25614CE7D4D}" srcOrd="1" destOrd="0" presId="urn:microsoft.com/office/officeart/2005/8/layout/orgChart1"/>
    <dgm:cxn modelId="{7595AB7B-7241-49B3-AD86-914F85E389EE}" type="presParOf" srcId="{804CA1F2-9B31-4929-9B8A-4658487E8BC3}" destId="{B491ED16-B80F-4C9F-B39B-AEEBE468B0EF}" srcOrd="1" destOrd="0" presId="urn:microsoft.com/office/officeart/2005/8/layout/orgChart1"/>
    <dgm:cxn modelId="{E4C18E44-5B20-4458-8FED-E58ECB947A2B}" type="presParOf" srcId="{804CA1F2-9B31-4929-9B8A-4658487E8BC3}" destId="{C9E66DB3-C777-4573-847F-C9E8B00EE681}" srcOrd="2" destOrd="0" presId="urn:microsoft.com/office/officeart/2005/8/layout/orgChart1"/>
    <dgm:cxn modelId="{FC573EF6-3380-455E-83EC-830CA0A1F78E}" type="presParOf" srcId="{0F356D52-1829-45D5-849B-555A6E4F89AC}" destId="{09548201-BEDA-4AF3-B567-1427740D3BEB}" srcOrd="2" destOrd="0" presId="urn:microsoft.com/office/officeart/2005/8/layout/orgChart1"/>
    <dgm:cxn modelId="{F3C5A6BF-3C97-4D3D-9001-62CFA5933CD5}" type="presParOf" srcId="{7A92E249-27A1-4959-8587-F000D31EBEC8}" destId="{96C487C9-80C7-436F-B2D1-0EB8B3BB1C3C}" srcOrd="12" destOrd="0" presId="urn:microsoft.com/office/officeart/2005/8/layout/orgChart1"/>
    <dgm:cxn modelId="{CFF0B98B-80E8-4B3B-901B-13333521119E}" type="presParOf" srcId="{7A92E249-27A1-4959-8587-F000D31EBEC8}" destId="{A8FDAA47-29E4-4AE3-86E0-58DB46FBE46E}" srcOrd="13" destOrd="0" presId="urn:microsoft.com/office/officeart/2005/8/layout/orgChart1"/>
    <dgm:cxn modelId="{9FDB4EEB-0B45-4D6F-8264-E7F1A6824D24}" type="presParOf" srcId="{A8FDAA47-29E4-4AE3-86E0-58DB46FBE46E}" destId="{A9F4A0C1-A1A8-43D7-A7A2-FF1373C6725C}" srcOrd="0" destOrd="0" presId="urn:microsoft.com/office/officeart/2005/8/layout/orgChart1"/>
    <dgm:cxn modelId="{39B0B3CB-09A5-4A7A-9E40-72E48887DCDF}" type="presParOf" srcId="{A9F4A0C1-A1A8-43D7-A7A2-FF1373C6725C}" destId="{29A8ECE0-9D27-4500-895A-1C13A6862295}" srcOrd="0" destOrd="0" presId="urn:microsoft.com/office/officeart/2005/8/layout/orgChart1"/>
    <dgm:cxn modelId="{059FDF4A-C548-44E1-94C5-1FEABEA9B945}" type="presParOf" srcId="{A9F4A0C1-A1A8-43D7-A7A2-FF1373C6725C}" destId="{E2042A62-9747-4217-99CE-A6A0558D98B9}" srcOrd="1" destOrd="0" presId="urn:microsoft.com/office/officeart/2005/8/layout/orgChart1"/>
    <dgm:cxn modelId="{716860A1-4586-4C0C-BBFD-27F9194A50F8}" type="presParOf" srcId="{A8FDAA47-29E4-4AE3-86E0-58DB46FBE46E}" destId="{B6D02A9C-2D53-460C-9DCC-37060B33AF30}" srcOrd="1" destOrd="0" presId="urn:microsoft.com/office/officeart/2005/8/layout/orgChart1"/>
    <dgm:cxn modelId="{1103BC77-C586-46D7-94DC-B8340FF746A3}" type="presParOf" srcId="{B6D02A9C-2D53-460C-9DCC-37060B33AF30}" destId="{B5B2BA0A-EFE1-4C30-B2C2-10C53E660F9A}" srcOrd="0" destOrd="0" presId="urn:microsoft.com/office/officeart/2005/8/layout/orgChart1"/>
    <dgm:cxn modelId="{6ED91B00-BD56-426D-93E2-90ACEC89513D}" type="presParOf" srcId="{B6D02A9C-2D53-460C-9DCC-37060B33AF30}" destId="{1F8E28B4-9986-45EC-8D43-C839F96E71AA}" srcOrd="1" destOrd="0" presId="urn:microsoft.com/office/officeart/2005/8/layout/orgChart1"/>
    <dgm:cxn modelId="{CDED7942-2672-496F-AE79-8102259E8452}" type="presParOf" srcId="{1F8E28B4-9986-45EC-8D43-C839F96E71AA}" destId="{D423D2BE-6ACE-455F-9AE0-F6D3F873FA4F}" srcOrd="0" destOrd="0" presId="urn:microsoft.com/office/officeart/2005/8/layout/orgChart1"/>
    <dgm:cxn modelId="{C7AEBD9C-13A3-4A65-974E-EFFE22CCCC1B}" type="presParOf" srcId="{D423D2BE-6ACE-455F-9AE0-F6D3F873FA4F}" destId="{2EC13247-CB27-4BCC-B484-794CBB6194F2}" srcOrd="0" destOrd="0" presId="urn:microsoft.com/office/officeart/2005/8/layout/orgChart1"/>
    <dgm:cxn modelId="{EE6EEA42-7995-42A9-8395-8044D676BF53}" type="presParOf" srcId="{D423D2BE-6ACE-455F-9AE0-F6D3F873FA4F}" destId="{1F84E3CD-418E-4D64-950D-7CA4101BA431}" srcOrd="1" destOrd="0" presId="urn:microsoft.com/office/officeart/2005/8/layout/orgChart1"/>
    <dgm:cxn modelId="{0D20C76B-90E0-4967-AD74-227EB3DE7C2C}" type="presParOf" srcId="{1F8E28B4-9986-45EC-8D43-C839F96E71AA}" destId="{C606B7F6-9192-4B9E-A191-7BEC61656D71}" srcOrd="1" destOrd="0" presId="urn:microsoft.com/office/officeart/2005/8/layout/orgChart1"/>
    <dgm:cxn modelId="{6E4E92E2-D17F-4892-87CC-F3323BFEE7CF}" type="presParOf" srcId="{1F8E28B4-9986-45EC-8D43-C839F96E71AA}" destId="{B7FC942B-A767-4FAD-A358-420E722CF7F2}" srcOrd="2" destOrd="0" presId="urn:microsoft.com/office/officeart/2005/8/layout/orgChart1"/>
    <dgm:cxn modelId="{35305870-A35E-4061-ACA4-87AEF43F8438}" type="presParOf" srcId="{A8FDAA47-29E4-4AE3-86E0-58DB46FBE46E}" destId="{8D1C2ADF-4033-4045-90F3-D1D15667AF8F}" srcOrd="2" destOrd="0" presId="urn:microsoft.com/office/officeart/2005/8/layout/orgChart1"/>
    <dgm:cxn modelId="{788CB76E-2749-449E-80EA-EAF12A693678}" type="presParOf" srcId="{7C870575-BC9C-4B4B-8557-A83139EDBF96}" destId="{C56934C2-0E24-4AAC-86E1-24502DE8003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21FC-44A4-48B2-9C6C-A855D9B69C64}">
      <dsp:nvSpPr>
        <dsp:cNvPr id="0" name=""/>
        <dsp:cNvSpPr/>
      </dsp:nvSpPr>
      <dsp:spPr>
        <a:xfrm>
          <a:off x="7752148" y="1456686"/>
          <a:ext cx="180391" cy="3114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4756"/>
              </a:lnTo>
              <a:lnTo>
                <a:pt x="180391" y="3114756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F044D4-F8A6-4CCF-AB0D-362B4D8205B0}">
      <dsp:nvSpPr>
        <dsp:cNvPr id="0" name=""/>
        <dsp:cNvSpPr/>
      </dsp:nvSpPr>
      <dsp:spPr>
        <a:xfrm>
          <a:off x="7752148" y="1456686"/>
          <a:ext cx="180391" cy="2260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904"/>
              </a:lnTo>
              <a:lnTo>
                <a:pt x="180391" y="2260904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9F827-6BC4-4F5C-8139-2293B9CE30C5}">
      <dsp:nvSpPr>
        <dsp:cNvPr id="0" name=""/>
        <dsp:cNvSpPr/>
      </dsp:nvSpPr>
      <dsp:spPr>
        <a:xfrm>
          <a:off x="7752148" y="1456686"/>
          <a:ext cx="180391" cy="1407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051"/>
              </a:lnTo>
              <a:lnTo>
                <a:pt x="180391" y="1407051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B2BA0A-EFE1-4C30-B2C2-10C53E660F9A}">
      <dsp:nvSpPr>
        <dsp:cNvPr id="0" name=""/>
        <dsp:cNvSpPr/>
      </dsp:nvSpPr>
      <dsp:spPr>
        <a:xfrm>
          <a:off x="7752148" y="1456686"/>
          <a:ext cx="180391" cy="553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199"/>
              </a:lnTo>
              <a:lnTo>
                <a:pt x="180391" y="553199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487C9-80C7-436F-B2D1-0EB8B3BB1C3C}">
      <dsp:nvSpPr>
        <dsp:cNvPr id="0" name=""/>
        <dsp:cNvSpPr/>
      </dsp:nvSpPr>
      <dsp:spPr>
        <a:xfrm>
          <a:off x="5322878" y="602834"/>
          <a:ext cx="2910312" cy="2525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273"/>
              </a:lnTo>
              <a:lnTo>
                <a:pt x="2910312" y="126273"/>
              </a:lnTo>
              <a:lnTo>
                <a:pt x="2910312" y="252547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56C4E-F9BE-455D-B2B2-DB86259522F3}">
      <dsp:nvSpPr>
        <dsp:cNvPr id="0" name=""/>
        <dsp:cNvSpPr/>
      </dsp:nvSpPr>
      <dsp:spPr>
        <a:xfrm>
          <a:off x="6296991" y="1456686"/>
          <a:ext cx="180391" cy="3114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4756"/>
              </a:lnTo>
              <a:lnTo>
                <a:pt x="180391" y="3114756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34582-B24B-4C60-A7B2-AFE0EA83CECC}">
      <dsp:nvSpPr>
        <dsp:cNvPr id="0" name=""/>
        <dsp:cNvSpPr/>
      </dsp:nvSpPr>
      <dsp:spPr>
        <a:xfrm>
          <a:off x="6296991" y="1456686"/>
          <a:ext cx="180391" cy="2260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904"/>
              </a:lnTo>
              <a:lnTo>
                <a:pt x="180391" y="2260904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CFCB8-0471-4B8C-A6A2-9BE0D4FE6EC3}">
      <dsp:nvSpPr>
        <dsp:cNvPr id="0" name=""/>
        <dsp:cNvSpPr/>
      </dsp:nvSpPr>
      <dsp:spPr>
        <a:xfrm>
          <a:off x="6296991" y="1456686"/>
          <a:ext cx="180391" cy="1407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051"/>
              </a:lnTo>
              <a:lnTo>
                <a:pt x="180391" y="1407051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BEFDE-DD54-41BD-AA65-56AE5B1EF1A0}">
      <dsp:nvSpPr>
        <dsp:cNvPr id="0" name=""/>
        <dsp:cNvSpPr/>
      </dsp:nvSpPr>
      <dsp:spPr>
        <a:xfrm>
          <a:off x="6296991" y="1456686"/>
          <a:ext cx="180391" cy="553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199"/>
              </a:lnTo>
              <a:lnTo>
                <a:pt x="180391" y="553199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3A6FA-560D-4790-B59D-E26C66E970BF}">
      <dsp:nvSpPr>
        <dsp:cNvPr id="0" name=""/>
        <dsp:cNvSpPr/>
      </dsp:nvSpPr>
      <dsp:spPr>
        <a:xfrm>
          <a:off x="5322878" y="602834"/>
          <a:ext cx="1455156" cy="2525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273"/>
              </a:lnTo>
              <a:lnTo>
                <a:pt x="1455156" y="126273"/>
              </a:lnTo>
              <a:lnTo>
                <a:pt x="1455156" y="252547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2CDE79-273A-42A8-A43C-04DAD4953702}">
      <dsp:nvSpPr>
        <dsp:cNvPr id="0" name=""/>
        <dsp:cNvSpPr/>
      </dsp:nvSpPr>
      <dsp:spPr>
        <a:xfrm>
          <a:off x="5277158" y="602834"/>
          <a:ext cx="91440" cy="2525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547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25F09A-6CBA-4CC3-99B8-27C303506C96}">
      <dsp:nvSpPr>
        <dsp:cNvPr id="0" name=""/>
        <dsp:cNvSpPr/>
      </dsp:nvSpPr>
      <dsp:spPr>
        <a:xfrm>
          <a:off x="3386679" y="1456686"/>
          <a:ext cx="180391" cy="553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199"/>
              </a:lnTo>
              <a:lnTo>
                <a:pt x="180391" y="553199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6B07E-8092-4CC7-9108-D51EBA0AB495}">
      <dsp:nvSpPr>
        <dsp:cNvPr id="0" name=""/>
        <dsp:cNvSpPr/>
      </dsp:nvSpPr>
      <dsp:spPr>
        <a:xfrm>
          <a:off x="3867722" y="602834"/>
          <a:ext cx="1455156" cy="252547"/>
        </a:xfrm>
        <a:custGeom>
          <a:avLst/>
          <a:gdLst/>
          <a:ahLst/>
          <a:cxnLst/>
          <a:rect l="0" t="0" r="0" b="0"/>
          <a:pathLst>
            <a:path>
              <a:moveTo>
                <a:pt x="1455156" y="0"/>
              </a:moveTo>
              <a:lnTo>
                <a:pt x="1455156" y="126273"/>
              </a:lnTo>
              <a:lnTo>
                <a:pt x="0" y="126273"/>
              </a:lnTo>
              <a:lnTo>
                <a:pt x="0" y="252547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80A371-3FD4-4B63-BA2E-6512CE1178D1}">
      <dsp:nvSpPr>
        <dsp:cNvPr id="0" name=""/>
        <dsp:cNvSpPr/>
      </dsp:nvSpPr>
      <dsp:spPr>
        <a:xfrm>
          <a:off x="1931522" y="1456686"/>
          <a:ext cx="180391" cy="2260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904"/>
              </a:lnTo>
              <a:lnTo>
                <a:pt x="180391" y="2260904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041D1-167F-450E-92BD-009B3817D03A}">
      <dsp:nvSpPr>
        <dsp:cNvPr id="0" name=""/>
        <dsp:cNvSpPr/>
      </dsp:nvSpPr>
      <dsp:spPr>
        <a:xfrm>
          <a:off x="1931522" y="1456686"/>
          <a:ext cx="180391" cy="1407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051"/>
              </a:lnTo>
              <a:lnTo>
                <a:pt x="180391" y="1407051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7AB3D-6B58-473B-83A8-E9734C838103}">
      <dsp:nvSpPr>
        <dsp:cNvPr id="0" name=""/>
        <dsp:cNvSpPr/>
      </dsp:nvSpPr>
      <dsp:spPr>
        <a:xfrm>
          <a:off x="1931522" y="1456686"/>
          <a:ext cx="180391" cy="553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199"/>
              </a:lnTo>
              <a:lnTo>
                <a:pt x="180391" y="553199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68B09-15F3-4E3A-B1A4-6B505FC3FFB5}">
      <dsp:nvSpPr>
        <dsp:cNvPr id="0" name=""/>
        <dsp:cNvSpPr/>
      </dsp:nvSpPr>
      <dsp:spPr>
        <a:xfrm>
          <a:off x="2412566" y="602834"/>
          <a:ext cx="2910312" cy="252547"/>
        </a:xfrm>
        <a:custGeom>
          <a:avLst/>
          <a:gdLst/>
          <a:ahLst/>
          <a:cxnLst/>
          <a:rect l="0" t="0" r="0" b="0"/>
          <a:pathLst>
            <a:path>
              <a:moveTo>
                <a:pt x="2910312" y="0"/>
              </a:moveTo>
              <a:lnTo>
                <a:pt x="2910312" y="126273"/>
              </a:lnTo>
              <a:lnTo>
                <a:pt x="0" y="126273"/>
              </a:lnTo>
              <a:lnTo>
                <a:pt x="0" y="252547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BAC313-E145-4E22-B64D-B7B21B5E319D}">
      <dsp:nvSpPr>
        <dsp:cNvPr id="0" name=""/>
        <dsp:cNvSpPr/>
      </dsp:nvSpPr>
      <dsp:spPr>
        <a:xfrm>
          <a:off x="4721574" y="1530"/>
          <a:ext cx="1202608" cy="601304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메인</a:t>
          </a:r>
          <a:endParaRPr lang="ko-KR" altLang="en-US" sz="1200" kern="1200" dirty="0"/>
        </a:p>
      </dsp:txBody>
      <dsp:txXfrm>
        <a:off x="4721574" y="1530"/>
        <a:ext cx="1202608" cy="601304"/>
      </dsp:txXfrm>
    </dsp:sp>
    <dsp:sp modelId="{93C8152D-AFEA-4BD9-9BB3-CC3084CDE293}">
      <dsp:nvSpPr>
        <dsp:cNvPr id="0" name=""/>
        <dsp:cNvSpPr/>
      </dsp:nvSpPr>
      <dsp:spPr>
        <a:xfrm>
          <a:off x="1811262" y="855382"/>
          <a:ext cx="1202608" cy="60130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주문</a:t>
          </a:r>
          <a:endParaRPr lang="ko-KR" altLang="en-US" sz="1200" kern="1200" dirty="0"/>
        </a:p>
      </dsp:txBody>
      <dsp:txXfrm>
        <a:off x="1811262" y="855382"/>
        <a:ext cx="1202608" cy="601304"/>
      </dsp:txXfrm>
    </dsp:sp>
    <dsp:sp modelId="{5F9A6F4E-65BF-44C1-AC64-AFD6947003CE}">
      <dsp:nvSpPr>
        <dsp:cNvPr id="0" name=""/>
        <dsp:cNvSpPr/>
      </dsp:nvSpPr>
      <dsp:spPr>
        <a:xfrm>
          <a:off x="2111914" y="1709234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장바구니 기능</a:t>
          </a:r>
          <a:endParaRPr lang="ko-KR" altLang="en-US" sz="1200" kern="1200" dirty="0"/>
        </a:p>
      </dsp:txBody>
      <dsp:txXfrm>
        <a:off x="2111914" y="1709234"/>
        <a:ext cx="1202608" cy="601304"/>
      </dsp:txXfrm>
    </dsp:sp>
    <dsp:sp modelId="{9799D3E9-77FA-4E59-94C5-1E7DB64B78FB}">
      <dsp:nvSpPr>
        <dsp:cNvPr id="0" name=""/>
        <dsp:cNvSpPr/>
      </dsp:nvSpPr>
      <dsp:spPr>
        <a:xfrm>
          <a:off x="2111914" y="2563086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주문</a:t>
          </a:r>
          <a:r>
            <a:rPr lang="en-US" altLang="ko-KR" sz="1200" kern="1200" dirty="0" smtClean="0"/>
            <a:t>/</a:t>
          </a:r>
          <a:r>
            <a:rPr lang="ko-KR" altLang="en-US" sz="1200" kern="1200" dirty="0" smtClean="0"/>
            <a:t>결제</a:t>
          </a:r>
          <a:endParaRPr lang="ko-KR" altLang="en-US" sz="1200" kern="1200" dirty="0"/>
        </a:p>
      </dsp:txBody>
      <dsp:txXfrm>
        <a:off x="2111914" y="2563086"/>
        <a:ext cx="1202608" cy="601304"/>
      </dsp:txXfrm>
    </dsp:sp>
    <dsp:sp modelId="{32378583-F07E-4BE2-81B0-736F4BD51E90}">
      <dsp:nvSpPr>
        <dsp:cNvPr id="0" name=""/>
        <dsp:cNvSpPr/>
      </dsp:nvSpPr>
      <dsp:spPr>
        <a:xfrm>
          <a:off x="2111914" y="3416938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마일리지 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적립 및 사용</a:t>
          </a:r>
          <a:endParaRPr lang="ko-KR" altLang="en-US" sz="1200" kern="1200" dirty="0"/>
        </a:p>
      </dsp:txBody>
      <dsp:txXfrm>
        <a:off x="2111914" y="3416938"/>
        <a:ext cx="1202608" cy="601304"/>
      </dsp:txXfrm>
    </dsp:sp>
    <dsp:sp modelId="{0BC0279A-FF40-400E-8F43-E7030EC46418}">
      <dsp:nvSpPr>
        <dsp:cNvPr id="0" name=""/>
        <dsp:cNvSpPr/>
      </dsp:nvSpPr>
      <dsp:spPr>
        <a:xfrm>
          <a:off x="3266418" y="855382"/>
          <a:ext cx="1202608" cy="60130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리뷰</a:t>
          </a:r>
          <a:endParaRPr lang="ko-KR" altLang="en-US" sz="1200" kern="1200" dirty="0"/>
        </a:p>
      </dsp:txBody>
      <dsp:txXfrm>
        <a:off x="3266418" y="855382"/>
        <a:ext cx="1202608" cy="601304"/>
      </dsp:txXfrm>
    </dsp:sp>
    <dsp:sp modelId="{C1157774-D5CA-4294-B0B3-2FE69DC01722}">
      <dsp:nvSpPr>
        <dsp:cNvPr id="0" name=""/>
        <dsp:cNvSpPr/>
      </dsp:nvSpPr>
      <dsp:spPr>
        <a:xfrm>
          <a:off x="3567070" y="1709234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별점</a:t>
          </a:r>
          <a:r>
            <a:rPr lang="ko-KR" altLang="en-US" sz="1200" kern="1200" dirty="0" smtClean="0"/>
            <a:t> 기능</a:t>
          </a:r>
          <a:endParaRPr lang="ko-KR" altLang="en-US" sz="1200" kern="1200" dirty="0"/>
        </a:p>
      </dsp:txBody>
      <dsp:txXfrm>
        <a:off x="3567070" y="1709234"/>
        <a:ext cx="1202608" cy="601304"/>
      </dsp:txXfrm>
    </dsp:sp>
    <dsp:sp modelId="{76462AF8-8C49-4294-AA9A-6490B47E7B50}">
      <dsp:nvSpPr>
        <dsp:cNvPr id="0" name=""/>
        <dsp:cNvSpPr/>
      </dsp:nvSpPr>
      <dsp:spPr>
        <a:xfrm>
          <a:off x="4721574" y="855382"/>
          <a:ext cx="1202608" cy="60130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공지사항</a:t>
          </a:r>
          <a:endParaRPr lang="ko-KR" altLang="en-US" sz="1200" kern="1200" dirty="0"/>
        </a:p>
      </dsp:txBody>
      <dsp:txXfrm>
        <a:off x="4721574" y="855382"/>
        <a:ext cx="1202608" cy="601304"/>
      </dsp:txXfrm>
    </dsp:sp>
    <dsp:sp modelId="{D33A20E5-3AC8-4768-9E3F-5649F413FA11}">
      <dsp:nvSpPr>
        <dsp:cNvPr id="0" name=""/>
        <dsp:cNvSpPr/>
      </dsp:nvSpPr>
      <dsp:spPr>
        <a:xfrm>
          <a:off x="6176730" y="855382"/>
          <a:ext cx="1202608" cy="60130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문의사항</a:t>
          </a:r>
          <a:endParaRPr lang="ko-KR" altLang="en-US" sz="1200" kern="1200" dirty="0"/>
        </a:p>
      </dsp:txBody>
      <dsp:txXfrm>
        <a:off x="6176730" y="855382"/>
        <a:ext cx="1202608" cy="601304"/>
      </dsp:txXfrm>
    </dsp:sp>
    <dsp:sp modelId="{04A9D75C-FAC9-4B18-AD40-AAD02D0DD7B4}">
      <dsp:nvSpPr>
        <dsp:cNvPr id="0" name=""/>
        <dsp:cNvSpPr/>
      </dsp:nvSpPr>
      <dsp:spPr>
        <a:xfrm>
          <a:off x="6477383" y="1709234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제품 문의사항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등록</a:t>
          </a:r>
          <a:endParaRPr lang="ko-KR" altLang="en-US" sz="1200" kern="1200" dirty="0"/>
        </a:p>
      </dsp:txBody>
      <dsp:txXfrm>
        <a:off x="6477383" y="1709234"/>
        <a:ext cx="1202608" cy="601304"/>
      </dsp:txXfrm>
    </dsp:sp>
    <dsp:sp modelId="{6FB536F8-5F1F-4D01-9AFC-C2DB4659D052}">
      <dsp:nvSpPr>
        <dsp:cNvPr id="0" name=""/>
        <dsp:cNvSpPr/>
      </dsp:nvSpPr>
      <dsp:spPr>
        <a:xfrm>
          <a:off x="6477383" y="2563086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Q&amp;A </a:t>
          </a:r>
          <a:r>
            <a:rPr lang="ko-KR" altLang="en-US" sz="1200" kern="1200" dirty="0" smtClean="0"/>
            <a:t>등록</a:t>
          </a:r>
          <a:endParaRPr lang="ko-KR" altLang="en-US" sz="1200" kern="1200" dirty="0"/>
        </a:p>
      </dsp:txBody>
      <dsp:txXfrm>
        <a:off x="6477383" y="2563086"/>
        <a:ext cx="1202608" cy="601304"/>
      </dsp:txXfrm>
    </dsp:sp>
    <dsp:sp modelId="{7428E9D8-EC7E-49AA-94BB-126F8195BD7B}">
      <dsp:nvSpPr>
        <dsp:cNvPr id="0" name=""/>
        <dsp:cNvSpPr/>
      </dsp:nvSpPr>
      <dsp:spPr>
        <a:xfrm>
          <a:off x="6477383" y="3416938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비밀글</a:t>
          </a:r>
          <a:r>
            <a:rPr lang="en-US" altLang="ko-KR" sz="1200" kern="1200" dirty="0" smtClean="0"/>
            <a:t>/</a:t>
          </a:r>
          <a:r>
            <a:rPr lang="ko-KR" altLang="en-US" sz="1200" kern="1200" dirty="0" err="1" smtClean="0"/>
            <a:t>공개글</a:t>
          </a:r>
          <a:r>
            <a:rPr lang="ko-KR" altLang="en-US" sz="1200" kern="1200" dirty="0" smtClean="0"/>
            <a:t> 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여부</a:t>
          </a:r>
          <a:endParaRPr lang="ko-KR" altLang="en-US" sz="1200" kern="1200" dirty="0"/>
        </a:p>
      </dsp:txBody>
      <dsp:txXfrm>
        <a:off x="6477383" y="3416938"/>
        <a:ext cx="1202608" cy="601304"/>
      </dsp:txXfrm>
    </dsp:sp>
    <dsp:sp modelId="{79B1E371-09F4-4FB5-986B-7E18DAA4E271}">
      <dsp:nvSpPr>
        <dsp:cNvPr id="0" name=""/>
        <dsp:cNvSpPr/>
      </dsp:nvSpPr>
      <dsp:spPr>
        <a:xfrm>
          <a:off x="6477383" y="4270790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문의글</a:t>
          </a:r>
          <a:r>
            <a:rPr lang="ko-KR" altLang="en-US" sz="1200" kern="1200" dirty="0" smtClean="0"/>
            <a:t> 수정 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및 삭제</a:t>
          </a:r>
          <a:endParaRPr lang="ko-KR" altLang="en-US" sz="1200" kern="1200" dirty="0"/>
        </a:p>
      </dsp:txBody>
      <dsp:txXfrm>
        <a:off x="6477383" y="4270790"/>
        <a:ext cx="1202608" cy="601304"/>
      </dsp:txXfrm>
    </dsp:sp>
    <dsp:sp modelId="{29A8ECE0-9D27-4500-895A-1C13A6862295}">
      <dsp:nvSpPr>
        <dsp:cNvPr id="0" name=""/>
        <dsp:cNvSpPr/>
      </dsp:nvSpPr>
      <dsp:spPr>
        <a:xfrm>
          <a:off x="7631887" y="855382"/>
          <a:ext cx="1202608" cy="60130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마이 페이지</a:t>
          </a:r>
          <a:endParaRPr lang="ko-KR" altLang="en-US" sz="1200" kern="1200" dirty="0"/>
        </a:p>
      </dsp:txBody>
      <dsp:txXfrm>
        <a:off x="7631887" y="855382"/>
        <a:ext cx="1202608" cy="601304"/>
      </dsp:txXfrm>
    </dsp:sp>
    <dsp:sp modelId="{2EC13247-CB27-4BCC-B484-794CBB6194F2}">
      <dsp:nvSpPr>
        <dsp:cNvPr id="0" name=""/>
        <dsp:cNvSpPr/>
      </dsp:nvSpPr>
      <dsp:spPr>
        <a:xfrm>
          <a:off x="7932539" y="1709234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내 정보 조회</a:t>
          </a:r>
          <a:endParaRPr lang="ko-KR" altLang="en-US" sz="1200" kern="1200" dirty="0"/>
        </a:p>
      </dsp:txBody>
      <dsp:txXfrm>
        <a:off x="7932539" y="1709234"/>
        <a:ext cx="1202608" cy="601304"/>
      </dsp:txXfrm>
    </dsp:sp>
    <dsp:sp modelId="{636307CE-04DB-4BE2-AB3A-49E970B96D87}">
      <dsp:nvSpPr>
        <dsp:cNvPr id="0" name=""/>
        <dsp:cNvSpPr/>
      </dsp:nvSpPr>
      <dsp:spPr>
        <a:xfrm>
          <a:off x="7932539" y="2563086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주문 내역 및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현재 배송 상태</a:t>
          </a:r>
          <a:endParaRPr lang="ko-KR" altLang="en-US" sz="1200" kern="1200" dirty="0"/>
        </a:p>
      </dsp:txBody>
      <dsp:txXfrm>
        <a:off x="7932539" y="2563086"/>
        <a:ext cx="1202608" cy="601304"/>
      </dsp:txXfrm>
    </dsp:sp>
    <dsp:sp modelId="{6BF43172-470E-469D-BBD2-57FF6A1304FC}">
      <dsp:nvSpPr>
        <dsp:cNvPr id="0" name=""/>
        <dsp:cNvSpPr/>
      </dsp:nvSpPr>
      <dsp:spPr>
        <a:xfrm>
          <a:off x="7932539" y="3416938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마일리지 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잔액 확인</a:t>
          </a:r>
          <a:endParaRPr lang="ko-KR" altLang="en-US" sz="1200" kern="1200" dirty="0"/>
        </a:p>
      </dsp:txBody>
      <dsp:txXfrm>
        <a:off x="7932539" y="3416938"/>
        <a:ext cx="1202608" cy="601304"/>
      </dsp:txXfrm>
    </dsp:sp>
    <dsp:sp modelId="{03048E4F-210E-4B7F-A746-76289503A58C}">
      <dsp:nvSpPr>
        <dsp:cNvPr id="0" name=""/>
        <dsp:cNvSpPr/>
      </dsp:nvSpPr>
      <dsp:spPr>
        <a:xfrm>
          <a:off x="7932539" y="4270790"/>
          <a:ext cx="1202608" cy="601304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나의 </a:t>
          </a:r>
          <a:r>
            <a:rPr lang="en-US" altLang="ko-KR" sz="1200" kern="1200" dirty="0" smtClean="0"/>
            <a:t>Q&amp;A 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내역 조회</a:t>
          </a:r>
          <a:endParaRPr lang="ko-KR" altLang="en-US" sz="1200" kern="1200" dirty="0"/>
        </a:p>
      </dsp:txBody>
      <dsp:txXfrm>
        <a:off x="7932539" y="4270790"/>
        <a:ext cx="1202608" cy="6013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2BA0A-EFE1-4C30-B2C2-10C53E660F9A}">
      <dsp:nvSpPr>
        <dsp:cNvPr id="0" name=""/>
        <dsp:cNvSpPr/>
      </dsp:nvSpPr>
      <dsp:spPr>
        <a:xfrm>
          <a:off x="9508691" y="2305627"/>
          <a:ext cx="187406" cy="574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713"/>
              </a:lnTo>
              <a:lnTo>
                <a:pt x="187406" y="5747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487C9-80C7-436F-B2D1-0EB8B3BB1C3C}">
      <dsp:nvSpPr>
        <dsp:cNvPr id="0" name=""/>
        <dsp:cNvSpPr/>
      </dsp:nvSpPr>
      <dsp:spPr>
        <a:xfrm>
          <a:off x="5317032" y="1418570"/>
          <a:ext cx="4691409" cy="262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184"/>
              </a:lnTo>
              <a:lnTo>
                <a:pt x="4691409" y="131184"/>
              </a:lnTo>
              <a:lnTo>
                <a:pt x="4691409" y="262369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CFCB8-0471-4B8C-A6A2-9BE0D4FE6EC3}">
      <dsp:nvSpPr>
        <dsp:cNvPr id="0" name=""/>
        <dsp:cNvSpPr/>
      </dsp:nvSpPr>
      <dsp:spPr>
        <a:xfrm>
          <a:off x="7996945" y="2305627"/>
          <a:ext cx="187406" cy="14617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770"/>
              </a:lnTo>
              <a:lnTo>
                <a:pt x="187406" y="146177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BEFDE-DD54-41BD-AA65-56AE5B1EF1A0}">
      <dsp:nvSpPr>
        <dsp:cNvPr id="0" name=""/>
        <dsp:cNvSpPr/>
      </dsp:nvSpPr>
      <dsp:spPr>
        <a:xfrm>
          <a:off x="7996945" y="2305627"/>
          <a:ext cx="187406" cy="574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713"/>
              </a:lnTo>
              <a:lnTo>
                <a:pt x="187406" y="5747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3A6FA-560D-4790-B59D-E26C66E970BF}">
      <dsp:nvSpPr>
        <dsp:cNvPr id="0" name=""/>
        <dsp:cNvSpPr/>
      </dsp:nvSpPr>
      <dsp:spPr>
        <a:xfrm>
          <a:off x="5317032" y="1418570"/>
          <a:ext cx="3179663" cy="262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184"/>
              </a:lnTo>
              <a:lnTo>
                <a:pt x="3179663" y="131184"/>
              </a:lnTo>
              <a:lnTo>
                <a:pt x="3179663" y="262369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A5C79B-A1E4-491F-BA31-E8FB512439D4}">
      <dsp:nvSpPr>
        <dsp:cNvPr id="0" name=""/>
        <dsp:cNvSpPr/>
      </dsp:nvSpPr>
      <dsp:spPr>
        <a:xfrm>
          <a:off x="6485200" y="3192685"/>
          <a:ext cx="187406" cy="574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713"/>
              </a:lnTo>
              <a:lnTo>
                <a:pt x="187406" y="574713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36607-6864-46C0-8665-D56BF75C1ADE}">
      <dsp:nvSpPr>
        <dsp:cNvPr id="0" name=""/>
        <dsp:cNvSpPr/>
      </dsp:nvSpPr>
      <dsp:spPr>
        <a:xfrm>
          <a:off x="6939230" y="2305627"/>
          <a:ext cx="91440" cy="2623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369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2CDE79-273A-42A8-A43C-04DAD4953702}">
      <dsp:nvSpPr>
        <dsp:cNvPr id="0" name=""/>
        <dsp:cNvSpPr/>
      </dsp:nvSpPr>
      <dsp:spPr>
        <a:xfrm>
          <a:off x="5317032" y="1418570"/>
          <a:ext cx="1667917" cy="262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184"/>
              </a:lnTo>
              <a:lnTo>
                <a:pt x="1667917" y="131184"/>
              </a:lnTo>
              <a:lnTo>
                <a:pt x="1667917" y="262369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C7A34D-61FB-4510-8C31-C344103D2505}">
      <dsp:nvSpPr>
        <dsp:cNvPr id="0" name=""/>
        <dsp:cNvSpPr/>
      </dsp:nvSpPr>
      <dsp:spPr>
        <a:xfrm>
          <a:off x="4661110" y="2305627"/>
          <a:ext cx="187406" cy="14617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770"/>
              </a:lnTo>
              <a:lnTo>
                <a:pt x="187406" y="146177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25F09A-6CBA-4CC3-99B8-27C303506C96}">
      <dsp:nvSpPr>
        <dsp:cNvPr id="0" name=""/>
        <dsp:cNvSpPr/>
      </dsp:nvSpPr>
      <dsp:spPr>
        <a:xfrm>
          <a:off x="4661110" y="2305627"/>
          <a:ext cx="187406" cy="574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713"/>
              </a:lnTo>
              <a:lnTo>
                <a:pt x="187406" y="5747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6B07E-8092-4CC7-9108-D51EBA0AB495}">
      <dsp:nvSpPr>
        <dsp:cNvPr id="0" name=""/>
        <dsp:cNvSpPr/>
      </dsp:nvSpPr>
      <dsp:spPr>
        <a:xfrm>
          <a:off x="5160860" y="1418570"/>
          <a:ext cx="156172" cy="262369"/>
        </a:xfrm>
        <a:custGeom>
          <a:avLst/>
          <a:gdLst/>
          <a:ahLst/>
          <a:cxnLst/>
          <a:rect l="0" t="0" r="0" b="0"/>
          <a:pathLst>
            <a:path>
              <a:moveTo>
                <a:pt x="156172" y="0"/>
              </a:moveTo>
              <a:lnTo>
                <a:pt x="156172" y="131184"/>
              </a:lnTo>
              <a:lnTo>
                <a:pt x="0" y="131184"/>
              </a:lnTo>
              <a:lnTo>
                <a:pt x="0" y="262369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7AB3D-6B58-473B-83A8-E9734C838103}">
      <dsp:nvSpPr>
        <dsp:cNvPr id="0" name=""/>
        <dsp:cNvSpPr/>
      </dsp:nvSpPr>
      <dsp:spPr>
        <a:xfrm>
          <a:off x="3149364" y="2305627"/>
          <a:ext cx="187406" cy="574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713"/>
              </a:lnTo>
              <a:lnTo>
                <a:pt x="187406" y="5747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68B09-15F3-4E3A-B1A4-6B505FC3FFB5}">
      <dsp:nvSpPr>
        <dsp:cNvPr id="0" name=""/>
        <dsp:cNvSpPr/>
      </dsp:nvSpPr>
      <dsp:spPr>
        <a:xfrm>
          <a:off x="3649115" y="1418570"/>
          <a:ext cx="1667917" cy="262369"/>
        </a:xfrm>
        <a:custGeom>
          <a:avLst/>
          <a:gdLst/>
          <a:ahLst/>
          <a:cxnLst/>
          <a:rect l="0" t="0" r="0" b="0"/>
          <a:pathLst>
            <a:path>
              <a:moveTo>
                <a:pt x="1667917" y="0"/>
              </a:moveTo>
              <a:lnTo>
                <a:pt x="1667917" y="131184"/>
              </a:lnTo>
              <a:lnTo>
                <a:pt x="0" y="131184"/>
              </a:lnTo>
              <a:lnTo>
                <a:pt x="0" y="262369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533E6F-9281-4AA0-87DC-247A8C9C21F5}">
      <dsp:nvSpPr>
        <dsp:cNvPr id="0" name=""/>
        <dsp:cNvSpPr/>
      </dsp:nvSpPr>
      <dsp:spPr>
        <a:xfrm>
          <a:off x="1637618" y="2305627"/>
          <a:ext cx="187406" cy="14617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770"/>
              </a:lnTo>
              <a:lnTo>
                <a:pt x="187406" y="146177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7A79CD-4C32-445A-A6B0-65C6A78C27EC}">
      <dsp:nvSpPr>
        <dsp:cNvPr id="0" name=""/>
        <dsp:cNvSpPr/>
      </dsp:nvSpPr>
      <dsp:spPr>
        <a:xfrm>
          <a:off x="1637618" y="2305627"/>
          <a:ext cx="187406" cy="574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713"/>
              </a:lnTo>
              <a:lnTo>
                <a:pt x="187406" y="5747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F7F28-19AC-41C9-A89F-ADD43CA83D93}">
      <dsp:nvSpPr>
        <dsp:cNvPr id="0" name=""/>
        <dsp:cNvSpPr/>
      </dsp:nvSpPr>
      <dsp:spPr>
        <a:xfrm>
          <a:off x="2137369" y="1418570"/>
          <a:ext cx="3179663" cy="262369"/>
        </a:xfrm>
        <a:custGeom>
          <a:avLst/>
          <a:gdLst/>
          <a:ahLst/>
          <a:cxnLst/>
          <a:rect l="0" t="0" r="0" b="0"/>
          <a:pathLst>
            <a:path>
              <a:moveTo>
                <a:pt x="3179663" y="0"/>
              </a:moveTo>
              <a:lnTo>
                <a:pt x="3179663" y="131184"/>
              </a:lnTo>
              <a:lnTo>
                <a:pt x="0" y="131184"/>
              </a:lnTo>
              <a:lnTo>
                <a:pt x="0" y="262369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6D5D0-2931-4422-88D1-89E1528ED4AB}">
      <dsp:nvSpPr>
        <dsp:cNvPr id="0" name=""/>
        <dsp:cNvSpPr/>
      </dsp:nvSpPr>
      <dsp:spPr>
        <a:xfrm>
          <a:off x="125873" y="2305627"/>
          <a:ext cx="187406" cy="574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713"/>
              </a:lnTo>
              <a:lnTo>
                <a:pt x="187406" y="574713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2EE84-B9DF-4BF0-879C-10301A71D9C5}">
      <dsp:nvSpPr>
        <dsp:cNvPr id="0" name=""/>
        <dsp:cNvSpPr/>
      </dsp:nvSpPr>
      <dsp:spPr>
        <a:xfrm>
          <a:off x="625623" y="1418570"/>
          <a:ext cx="4691409" cy="262369"/>
        </a:xfrm>
        <a:custGeom>
          <a:avLst/>
          <a:gdLst/>
          <a:ahLst/>
          <a:cxnLst/>
          <a:rect l="0" t="0" r="0" b="0"/>
          <a:pathLst>
            <a:path>
              <a:moveTo>
                <a:pt x="4691409" y="0"/>
              </a:moveTo>
              <a:lnTo>
                <a:pt x="4691409" y="131184"/>
              </a:lnTo>
              <a:lnTo>
                <a:pt x="0" y="131184"/>
              </a:lnTo>
              <a:lnTo>
                <a:pt x="0" y="262369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BAC313-E145-4E22-B64D-B7B21B5E319D}">
      <dsp:nvSpPr>
        <dsp:cNvPr id="0" name=""/>
        <dsp:cNvSpPr/>
      </dsp:nvSpPr>
      <dsp:spPr>
        <a:xfrm>
          <a:off x="4692344" y="793882"/>
          <a:ext cx="1249376" cy="624688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관리자</a:t>
          </a:r>
          <a:endParaRPr lang="ko-KR" altLang="en-US" sz="1200" kern="1200" dirty="0"/>
        </a:p>
      </dsp:txBody>
      <dsp:txXfrm>
        <a:off x="4692344" y="793882"/>
        <a:ext cx="1249376" cy="624688"/>
      </dsp:txXfrm>
    </dsp:sp>
    <dsp:sp modelId="{D09C7D4E-BE6F-4CDA-A367-0F52572322BE}">
      <dsp:nvSpPr>
        <dsp:cNvPr id="0" name=""/>
        <dsp:cNvSpPr/>
      </dsp:nvSpPr>
      <dsp:spPr>
        <a:xfrm>
          <a:off x="935" y="1680939"/>
          <a:ext cx="1249376" cy="624688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회원 관리</a:t>
          </a:r>
          <a:endParaRPr lang="ko-KR" altLang="en-US" sz="1200" kern="1200" dirty="0"/>
        </a:p>
      </dsp:txBody>
      <dsp:txXfrm>
        <a:off x="935" y="1680939"/>
        <a:ext cx="1249376" cy="624688"/>
      </dsp:txXfrm>
    </dsp:sp>
    <dsp:sp modelId="{7420AC56-43DD-4646-B99A-E23A352EE99D}">
      <dsp:nvSpPr>
        <dsp:cNvPr id="0" name=""/>
        <dsp:cNvSpPr/>
      </dsp:nvSpPr>
      <dsp:spPr>
        <a:xfrm>
          <a:off x="313279" y="2567997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회원정보 수정</a:t>
          </a:r>
          <a:endParaRPr lang="ko-KR" altLang="en-US" sz="1200" kern="1200" dirty="0"/>
        </a:p>
      </dsp:txBody>
      <dsp:txXfrm>
        <a:off x="313279" y="2567997"/>
        <a:ext cx="1249376" cy="624688"/>
      </dsp:txXfrm>
    </dsp:sp>
    <dsp:sp modelId="{365FAD16-F4F7-4A57-B4A4-FA2AC25170DF}">
      <dsp:nvSpPr>
        <dsp:cNvPr id="0" name=""/>
        <dsp:cNvSpPr/>
      </dsp:nvSpPr>
      <dsp:spPr>
        <a:xfrm>
          <a:off x="1512681" y="1680939"/>
          <a:ext cx="1249376" cy="624688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상품 관리</a:t>
          </a:r>
          <a:endParaRPr lang="ko-KR" altLang="en-US" sz="1200" kern="1200" dirty="0"/>
        </a:p>
      </dsp:txBody>
      <dsp:txXfrm>
        <a:off x="1512681" y="1680939"/>
        <a:ext cx="1249376" cy="624688"/>
      </dsp:txXfrm>
    </dsp:sp>
    <dsp:sp modelId="{70A905DC-257F-47DC-BB89-674A673F4127}">
      <dsp:nvSpPr>
        <dsp:cNvPr id="0" name=""/>
        <dsp:cNvSpPr/>
      </dsp:nvSpPr>
      <dsp:spPr>
        <a:xfrm>
          <a:off x="1825025" y="2567997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상품 등록</a:t>
          </a:r>
          <a:endParaRPr lang="ko-KR" altLang="en-US" sz="1200" kern="1200" dirty="0"/>
        </a:p>
      </dsp:txBody>
      <dsp:txXfrm>
        <a:off x="1825025" y="2567997"/>
        <a:ext cx="1249376" cy="624688"/>
      </dsp:txXfrm>
    </dsp:sp>
    <dsp:sp modelId="{1FC6758B-9769-4E9C-98CA-C83D1B25B73F}">
      <dsp:nvSpPr>
        <dsp:cNvPr id="0" name=""/>
        <dsp:cNvSpPr/>
      </dsp:nvSpPr>
      <dsp:spPr>
        <a:xfrm>
          <a:off x="1825025" y="3455054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상품 조회 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및 수정</a:t>
          </a:r>
          <a:endParaRPr lang="ko-KR" altLang="en-US" sz="1200" kern="1200" dirty="0"/>
        </a:p>
      </dsp:txBody>
      <dsp:txXfrm>
        <a:off x="1825025" y="3455054"/>
        <a:ext cx="1249376" cy="624688"/>
      </dsp:txXfrm>
    </dsp:sp>
    <dsp:sp modelId="{93C8152D-AFEA-4BD9-9BB3-CC3084CDE293}">
      <dsp:nvSpPr>
        <dsp:cNvPr id="0" name=""/>
        <dsp:cNvSpPr/>
      </dsp:nvSpPr>
      <dsp:spPr>
        <a:xfrm>
          <a:off x="3024426" y="1680939"/>
          <a:ext cx="1249376" cy="624688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주문 관리</a:t>
          </a:r>
          <a:endParaRPr lang="ko-KR" altLang="en-US" sz="1200" kern="1200" dirty="0"/>
        </a:p>
      </dsp:txBody>
      <dsp:txXfrm>
        <a:off x="3024426" y="1680939"/>
        <a:ext cx="1249376" cy="624688"/>
      </dsp:txXfrm>
    </dsp:sp>
    <dsp:sp modelId="{5F9A6F4E-65BF-44C1-AC64-AFD6947003CE}">
      <dsp:nvSpPr>
        <dsp:cNvPr id="0" name=""/>
        <dsp:cNvSpPr/>
      </dsp:nvSpPr>
      <dsp:spPr>
        <a:xfrm>
          <a:off x="3336770" y="2567997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주문 정보 조회</a:t>
          </a:r>
          <a:endParaRPr lang="ko-KR" altLang="en-US" sz="1200" kern="1200" dirty="0"/>
        </a:p>
      </dsp:txBody>
      <dsp:txXfrm>
        <a:off x="3336770" y="2567997"/>
        <a:ext cx="1249376" cy="624688"/>
      </dsp:txXfrm>
    </dsp:sp>
    <dsp:sp modelId="{0BC0279A-FF40-400E-8F43-E7030EC46418}">
      <dsp:nvSpPr>
        <dsp:cNvPr id="0" name=""/>
        <dsp:cNvSpPr/>
      </dsp:nvSpPr>
      <dsp:spPr>
        <a:xfrm>
          <a:off x="4536172" y="1680939"/>
          <a:ext cx="1249376" cy="624688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리뷰 관리</a:t>
          </a:r>
          <a:endParaRPr lang="ko-KR" altLang="en-US" sz="1200" kern="1200" dirty="0"/>
        </a:p>
      </dsp:txBody>
      <dsp:txXfrm>
        <a:off x="4536172" y="1680939"/>
        <a:ext cx="1249376" cy="624688"/>
      </dsp:txXfrm>
    </dsp:sp>
    <dsp:sp modelId="{C1157774-D5CA-4294-B0B3-2FE69DC01722}">
      <dsp:nvSpPr>
        <dsp:cNvPr id="0" name=""/>
        <dsp:cNvSpPr/>
      </dsp:nvSpPr>
      <dsp:spPr>
        <a:xfrm>
          <a:off x="4848516" y="2567997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답변 등록</a:t>
          </a:r>
          <a:endParaRPr lang="ko-KR" altLang="en-US" sz="1200" kern="1200" dirty="0"/>
        </a:p>
      </dsp:txBody>
      <dsp:txXfrm>
        <a:off x="4848516" y="2567997"/>
        <a:ext cx="1249376" cy="624688"/>
      </dsp:txXfrm>
    </dsp:sp>
    <dsp:sp modelId="{FE6B058B-59C3-4A4D-93ED-C0A74C36402C}">
      <dsp:nvSpPr>
        <dsp:cNvPr id="0" name=""/>
        <dsp:cNvSpPr/>
      </dsp:nvSpPr>
      <dsp:spPr>
        <a:xfrm>
          <a:off x="4848516" y="3455054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리뷰 공개 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여부</a:t>
          </a:r>
          <a:endParaRPr lang="ko-KR" altLang="en-US" sz="1200" kern="1200" dirty="0"/>
        </a:p>
      </dsp:txBody>
      <dsp:txXfrm>
        <a:off x="4848516" y="3455054"/>
        <a:ext cx="1249376" cy="624688"/>
      </dsp:txXfrm>
    </dsp:sp>
    <dsp:sp modelId="{76462AF8-8C49-4294-AA9A-6490B47E7B50}">
      <dsp:nvSpPr>
        <dsp:cNvPr id="0" name=""/>
        <dsp:cNvSpPr/>
      </dsp:nvSpPr>
      <dsp:spPr>
        <a:xfrm>
          <a:off x="6360262" y="1680939"/>
          <a:ext cx="1249376" cy="624688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공지사항</a:t>
          </a:r>
          <a:endParaRPr lang="ko-KR" altLang="en-US" sz="1200" kern="1200" dirty="0"/>
        </a:p>
      </dsp:txBody>
      <dsp:txXfrm>
        <a:off x="6360262" y="1680939"/>
        <a:ext cx="1249376" cy="624688"/>
      </dsp:txXfrm>
    </dsp:sp>
    <dsp:sp modelId="{63C9B7E7-F8B2-4155-82A5-79F74E673D45}">
      <dsp:nvSpPr>
        <dsp:cNvPr id="0" name=""/>
        <dsp:cNvSpPr/>
      </dsp:nvSpPr>
      <dsp:spPr>
        <a:xfrm>
          <a:off x="6360262" y="2567997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공지사항 등록</a:t>
          </a:r>
          <a:endParaRPr lang="ko-KR" altLang="en-US" sz="1200" kern="1200" dirty="0"/>
        </a:p>
      </dsp:txBody>
      <dsp:txXfrm>
        <a:off x="6360262" y="2567997"/>
        <a:ext cx="1249376" cy="624688"/>
      </dsp:txXfrm>
    </dsp:sp>
    <dsp:sp modelId="{6A08674B-7747-4860-9521-7A91BD0A8538}">
      <dsp:nvSpPr>
        <dsp:cNvPr id="0" name=""/>
        <dsp:cNvSpPr/>
      </dsp:nvSpPr>
      <dsp:spPr>
        <a:xfrm>
          <a:off x="6672606" y="3455054"/>
          <a:ext cx="1249376" cy="624688"/>
        </a:xfrm>
        <a:prstGeom prst="rect">
          <a:avLst/>
        </a:prstGeom>
        <a:solidFill>
          <a:schemeClr val="accent2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공지사항 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예약 노출</a:t>
          </a:r>
          <a:endParaRPr lang="ko-KR" altLang="en-US" sz="1200" kern="1200" dirty="0"/>
        </a:p>
      </dsp:txBody>
      <dsp:txXfrm>
        <a:off x="6672606" y="3455054"/>
        <a:ext cx="1249376" cy="624688"/>
      </dsp:txXfrm>
    </dsp:sp>
    <dsp:sp modelId="{D33A20E5-3AC8-4768-9E3F-5649F413FA11}">
      <dsp:nvSpPr>
        <dsp:cNvPr id="0" name=""/>
        <dsp:cNvSpPr/>
      </dsp:nvSpPr>
      <dsp:spPr>
        <a:xfrm>
          <a:off x="7872008" y="1680939"/>
          <a:ext cx="1249376" cy="624688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문의사항</a:t>
          </a:r>
          <a:endParaRPr lang="ko-KR" altLang="en-US" sz="1200" kern="1200" dirty="0"/>
        </a:p>
      </dsp:txBody>
      <dsp:txXfrm>
        <a:off x="7872008" y="1680939"/>
        <a:ext cx="1249376" cy="624688"/>
      </dsp:txXfrm>
    </dsp:sp>
    <dsp:sp modelId="{04A9D75C-FAC9-4B18-AD40-AAD02D0DD7B4}">
      <dsp:nvSpPr>
        <dsp:cNvPr id="0" name=""/>
        <dsp:cNvSpPr/>
      </dsp:nvSpPr>
      <dsp:spPr>
        <a:xfrm>
          <a:off x="8184352" y="2567997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문의사항 조회</a:t>
          </a:r>
          <a:endParaRPr lang="ko-KR" altLang="en-US" sz="1200" kern="1200" dirty="0"/>
        </a:p>
      </dsp:txBody>
      <dsp:txXfrm>
        <a:off x="8184352" y="2567997"/>
        <a:ext cx="1249376" cy="624688"/>
      </dsp:txXfrm>
    </dsp:sp>
    <dsp:sp modelId="{6FB536F8-5F1F-4D01-9AFC-C2DB4659D052}">
      <dsp:nvSpPr>
        <dsp:cNvPr id="0" name=""/>
        <dsp:cNvSpPr/>
      </dsp:nvSpPr>
      <dsp:spPr>
        <a:xfrm>
          <a:off x="8184352" y="3455054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문의사항 등록</a:t>
          </a:r>
          <a:endParaRPr lang="ko-KR" altLang="en-US" sz="1200" kern="1200" dirty="0"/>
        </a:p>
      </dsp:txBody>
      <dsp:txXfrm>
        <a:off x="8184352" y="3455054"/>
        <a:ext cx="1249376" cy="624688"/>
      </dsp:txXfrm>
    </dsp:sp>
    <dsp:sp modelId="{29A8ECE0-9D27-4500-895A-1C13A6862295}">
      <dsp:nvSpPr>
        <dsp:cNvPr id="0" name=""/>
        <dsp:cNvSpPr/>
      </dsp:nvSpPr>
      <dsp:spPr>
        <a:xfrm>
          <a:off x="9383753" y="1680939"/>
          <a:ext cx="1249376" cy="624688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카테고리</a:t>
          </a:r>
          <a:endParaRPr lang="ko-KR" altLang="en-US" sz="1200" kern="1200" dirty="0"/>
        </a:p>
      </dsp:txBody>
      <dsp:txXfrm>
        <a:off x="9383753" y="1680939"/>
        <a:ext cx="1249376" cy="624688"/>
      </dsp:txXfrm>
    </dsp:sp>
    <dsp:sp modelId="{2EC13247-CB27-4BCC-B484-794CBB6194F2}">
      <dsp:nvSpPr>
        <dsp:cNvPr id="0" name=""/>
        <dsp:cNvSpPr/>
      </dsp:nvSpPr>
      <dsp:spPr>
        <a:xfrm>
          <a:off x="9696098" y="2567997"/>
          <a:ext cx="1249376" cy="624688"/>
        </a:xfrm>
        <a:prstGeom prst="rect">
          <a:avLst/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카테고리 추가</a:t>
          </a:r>
          <a:endParaRPr lang="ko-KR" altLang="en-US" sz="1200" kern="1200" dirty="0"/>
        </a:p>
      </dsp:txBody>
      <dsp:txXfrm>
        <a:off x="9696098" y="2567997"/>
        <a:ext cx="1249376" cy="624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3CFE125-E8AD-4BAD-AB12-1ED10C250ECB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ko-KR" smtClean="0"/>
              <a:t>dddddd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EDB56CE4-2E70-494F-9F4F-0E8D92B33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4195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9987D508-681C-4CE8-AAB6-310BD8B307C8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ko-KR" smtClean="0"/>
              <a:t>dddddd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625DAEAB-6368-4FBF-B6E6-86A2E5550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535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893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74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925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07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5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일정 개발 환경 메뉴 트리</a:t>
            </a:r>
            <a:r>
              <a:rPr lang="en-US" altLang="ko-KR"/>
              <a:t>(admin) </a:t>
            </a:r>
            <a:r>
              <a:rPr lang="ko-KR" altLang="en-US"/>
              <a:t>메뉴 트리</a:t>
            </a:r>
            <a:r>
              <a:rPr lang="en-US" altLang="ko-KR"/>
              <a:t>(client) </a:t>
            </a:r>
            <a:r>
              <a:rPr lang="ko-KR" altLang="en-US"/>
              <a:t>화면 구성 </a:t>
            </a:r>
            <a:r>
              <a:rPr lang="en-US" altLang="ko-KR"/>
              <a:t>ERD(Entity Relationship Diagram) </a:t>
            </a:r>
            <a:r>
              <a:rPr lang="ko-KR" altLang="en-US"/>
              <a:t>및 테이블 명세서 기능 분해도 프로그램 목록 시현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625DAEAB-6368-4FBF-B6E6-86A2E55509FA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029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312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/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625DAEAB-6368-4FBF-B6E6-86A2E55509F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589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625DAEAB-6368-4FBF-B6E6-86A2E55509F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01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1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3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91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90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4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62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7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785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24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02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59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635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05333-8A74-445F-9EEB-D65027771FD4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88FB-EE9C-4B1F-AE27-7038F7F9A3B6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60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F90C-C811-4FFB-87F2-968614DED18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21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1631-3E67-4684-9B08-6262D9779E76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1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8647-34DC-42C9-87A6-70FC97D1F001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597-8BC3-4978-A7F4-9056AA44094A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04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D48F-D40B-459B-8A87-3F0F725EE293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6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72FC-AA15-4BDA-8BAD-90B9C12D5FAD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16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B411-2901-454D-9249-EEFDC90C7123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69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CEF3-700E-404F-82FD-0233CB54B377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6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DB0E-049E-4917-A09E-7EE993DE180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79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5C0A8-0844-4058-907A-7485E9EFDA2A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95D1F-7DC2-4615-A774-CF49A25B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7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_RBHJRRLo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algn="ctr"/>
            <a:r>
              <a:rPr lang="en-US" altLang="ko-KR" sz="3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MySoho</a:t>
            </a:r>
            <a:r>
              <a:rPr lang="en-US" altLang="ko-KR" sz="3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3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쇼핑몰</a:t>
            </a:r>
            <a:endParaRPr lang="en-US" altLang="ko-KR" sz="3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팀장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서호준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팀원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김형민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이준석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이명진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김준태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00" y="1424134"/>
            <a:ext cx="1080000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13" y="4415842"/>
            <a:ext cx="1080000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0" y="3428206"/>
            <a:ext cx="1080000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613" y="2348206"/>
            <a:ext cx="1080000" cy="108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507" y="284202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8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26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제품 상세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4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1275326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01" y="1266090"/>
            <a:ext cx="3398824" cy="50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96" y="1275326"/>
            <a:ext cx="3398824" cy="50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제품 상세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페이지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리뷰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2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1275326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제품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리뷰 페이지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089" y="2354329"/>
            <a:ext cx="7211431" cy="28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1275326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96" y="1275326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01" y="1266090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제품 상세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페이지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문의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0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1275326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제품 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Q&amp;A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분류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08" y="2154115"/>
            <a:ext cx="7196612" cy="33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6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06" y="1275326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01" y="1266090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96" y="1275326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비회원 결제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59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06" y="1275326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4"/>
          <p:cNvSpPr txBox="1">
            <a:spLocks/>
          </p:cNvSpPr>
          <p:nvPr/>
        </p:nvSpPr>
        <p:spPr>
          <a:xfrm>
            <a:off x="597889" y="435465"/>
            <a:ext cx="3813612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결제 페이지 장바구니 기능 코드 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01" y="2414008"/>
            <a:ext cx="723401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35" y="1270624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02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비회원 주문 내역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43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12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8" y="435465"/>
            <a:ext cx="3341065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비회원 </a:t>
            </a:r>
            <a:r>
              <a:rPr lang="ko-KR" altLang="en-US" sz="1000" smtClean="0">
                <a:solidFill>
                  <a:schemeClr val="bg2">
                    <a:lumMod val="75000"/>
                  </a:schemeClr>
                </a:solidFill>
              </a:rPr>
              <a:t>주문 내역 조회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13" y="4343400"/>
            <a:ext cx="6970192" cy="1967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13" y="1270625"/>
            <a:ext cx="3982006" cy="30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02" y="1270624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26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비회원 주문 완료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조회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7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>
          <a:xfrm>
            <a:off x="4772025" y="668207"/>
            <a:ext cx="6983290" cy="6031523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smtClean="0"/>
              <a:t>개발 일정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개발 환경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메뉴 트리</a:t>
            </a:r>
            <a:r>
              <a:rPr lang="en-US" altLang="ko-KR" dirty="0" smtClean="0"/>
              <a:t>(admin)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메뉴 트리</a:t>
            </a:r>
            <a:r>
              <a:rPr lang="en-US" altLang="ko-KR" dirty="0" smtClean="0"/>
              <a:t>(client)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화면 구성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ERD(Entity Relationship Diagram) </a:t>
            </a:r>
            <a:r>
              <a:rPr lang="ko-KR" altLang="en-US" dirty="0" smtClean="0"/>
              <a:t>및  테이블 명세서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기능 분해도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프로그램 목록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시현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2" name="제목 4"/>
          <p:cNvSpPr>
            <a:spLocks noGrp="1"/>
          </p:cNvSpPr>
          <p:nvPr>
            <p:ph type="title"/>
          </p:nvPr>
        </p:nvSpPr>
        <p:spPr>
          <a:xfrm>
            <a:off x="597890" y="435465"/>
            <a:ext cx="1289538" cy="558067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Contents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46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26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02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회원가입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로그인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1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4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회원가입 기능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77" y="1270624"/>
            <a:ext cx="7452962" cy="2861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77" y="4132384"/>
            <a:ext cx="7452962" cy="21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아이디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비밀번호 찾기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2" y="1270622"/>
            <a:ext cx="9000000" cy="15517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2" y="3885398"/>
            <a:ext cx="9000000" cy="1704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37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9" y="1270624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ID, PW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찾기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1270624"/>
            <a:ext cx="7196503" cy="2152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83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92" y="1266090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87" y="1275326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1275326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15709" y="79128"/>
            <a:ext cx="64473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기능 분해도   프로그램 목록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8" name="제목 4"/>
          <p:cNvSpPr txBox="1">
            <a:spLocks/>
          </p:cNvSpPr>
          <p:nvPr/>
        </p:nvSpPr>
        <p:spPr>
          <a:xfrm>
            <a:off x="597889" y="435465"/>
            <a:ext cx="3142838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회원 마이 페이지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내 정보 관리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1275326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15709" y="79128"/>
            <a:ext cx="64473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기능 분해도   프로그램 목록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8" name="제목 4"/>
          <p:cNvSpPr txBox="1">
            <a:spLocks/>
          </p:cNvSpPr>
          <p:nvPr/>
        </p:nvSpPr>
        <p:spPr>
          <a:xfrm>
            <a:off x="597889" y="435465"/>
            <a:ext cx="3142838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내 회원 정보 수정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69" y="1275327"/>
            <a:ext cx="7266951" cy="29061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68" y="4181429"/>
            <a:ext cx="7266951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1275326"/>
            <a:ext cx="339882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87" y="1275326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92" y="1266090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4"/>
          <p:cNvSpPr txBox="1">
            <a:spLocks/>
          </p:cNvSpPr>
          <p:nvPr/>
        </p:nvSpPr>
        <p:spPr>
          <a:xfrm>
            <a:off x="597889" y="435465"/>
            <a:ext cx="3142838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나의 후기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문의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52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6" y="1275326"/>
            <a:ext cx="3449552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17" y="1266090"/>
            <a:ext cx="3449552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12" y="1275326"/>
            <a:ext cx="3449552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4"/>
          <p:cNvSpPr txBox="1">
            <a:spLocks/>
          </p:cNvSpPr>
          <p:nvPr/>
        </p:nvSpPr>
        <p:spPr>
          <a:xfrm>
            <a:off x="597889" y="435465"/>
            <a:ext cx="3142838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Q&amp;A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게시판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작성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6" y="1275326"/>
            <a:ext cx="3449552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4"/>
          <p:cNvSpPr txBox="1">
            <a:spLocks/>
          </p:cNvSpPr>
          <p:nvPr/>
        </p:nvSpPr>
        <p:spPr>
          <a:xfrm>
            <a:off x="597889" y="435465"/>
            <a:ext cx="3833434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Q&amp;A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게시판 수정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삭제 버튼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5" y="2358610"/>
            <a:ext cx="7200902" cy="28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87" y="1275326"/>
            <a:ext cx="3449552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92" y="1266090"/>
            <a:ext cx="3449552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1275326"/>
            <a:ext cx="3449552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4"/>
          <p:cNvSpPr txBox="1">
            <a:spLocks/>
          </p:cNvSpPr>
          <p:nvPr/>
        </p:nvSpPr>
        <p:spPr>
          <a:xfrm>
            <a:off x="597889" y="435465"/>
            <a:ext cx="3142838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Q&amp;A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답변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 Q&amp;A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수정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7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84295" y="79128"/>
            <a:ext cx="1289538" cy="558067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개발 일정</a:t>
            </a:r>
            <a:endParaRPr lang="ko-KR" altLang="en-US" sz="2000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16" name="내용 개체 틀 11"/>
          <p:cNvGraphicFramePr>
            <a:graphicFrameLocks noGrp="1"/>
          </p:cNvGraphicFramePr>
          <p:nvPr>
            <p:ph idx="1"/>
          </p:nvPr>
        </p:nvGraphicFramePr>
        <p:xfrm>
          <a:off x="284295" y="954448"/>
          <a:ext cx="11623410" cy="5324940"/>
        </p:xfrm>
        <a:graphic>
          <a:graphicData uri="http://schemas.openxmlformats.org/drawingml/2006/table">
            <a:tbl>
              <a:tblPr firstRow="1" bandRow="1"/>
              <a:tblGrid>
                <a:gridCol w="309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58298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266775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상세 구분</a:t>
                      </a: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월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월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75">
                <a:tc v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3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6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7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8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9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10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13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14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15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16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17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20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21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22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23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24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27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28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3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6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7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8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9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10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13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14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15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16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17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75">
                <a:tc gridSpan="34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1.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프로젝트 기획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페이지 목록 설정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 메뉴 트리 설정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 주요 화면 구성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 업무 분담 및 일정표 작성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75">
                <a:tc gridSpan="34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2.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기획 및 설계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테이블 설계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(ERD)</a:t>
                      </a:r>
                      <a:r>
                        <a:rPr lang="en-US" altLang="ko-KR" sz="1050" kern="0" spc="0" baseline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</a:t>
                      </a:r>
                      <a:r>
                        <a:rPr lang="ko-KR" altLang="en-US" sz="1050" kern="0" spc="0" baseline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및 명세서 작성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상세 화면 구성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기능 정의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75">
                <a:tc gridSpan="34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3.</a:t>
                      </a:r>
                      <a:r>
                        <a:rPr lang="en-US" altLang="ko-KR" sz="1050" b="1" kern="0" spc="0" baseline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</a:t>
                      </a:r>
                      <a:r>
                        <a:rPr lang="ko-KR" altLang="en-US" sz="1050" b="1" kern="0" spc="0" baseline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개발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UI</a:t>
                      </a:r>
                      <a:r>
                        <a:rPr lang="en-US" altLang="ko-KR" sz="1050" kern="0" spc="0" baseline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</a:t>
                      </a:r>
                      <a:r>
                        <a:rPr lang="ko-KR" altLang="en-US" sz="1050" kern="0" spc="0" baseline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기능 개발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775">
                <a:tc gridSpan="34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4.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테스트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디버깅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오류 수정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테스트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6775">
                <a:tc gridSpan="34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5.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발표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818" marR="43818" marT="12114" marB="121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6775"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   개발 완료 보고서 작성</a:t>
                      </a: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HY중고딕"/>
                        <a:ea typeface="HY중고딕"/>
                      </a:endParaRPr>
                    </a:p>
                  </a:txBody>
                  <a:tcPr marL="43818" marR="43818" marT="12114" marB="1211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3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8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공지사항 예약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37" y="2350951"/>
            <a:ext cx="7183317" cy="28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관리자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46" y="1270624"/>
            <a:ext cx="692310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6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7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28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회원 관리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7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7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8" y="435465"/>
            <a:ext cx="3349857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회원 </a:t>
            </a:r>
            <a:r>
              <a:rPr lang="ko-KR" altLang="en-US" sz="1000" smtClean="0">
                <a:solidFill>
                  <a:schemeClr val="bg2">
                    <a:lumMod val="75000"/>
                  </a:schemeClr>
                </a:solidFill>
              </a:rPr>
              <a:t>관리 리스트 출력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61" y="1270624"/>
            <a:ext cx="5758963" cy="28705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62" y="4170700"/>
            <a:ext cx="5762849" cy="213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상품 관리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7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25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7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상품 관리 검색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7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69" y="2350951"/>
            <a:ext cx="5767756" cy="28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7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8" y="435465"/>
            <a:ext cx="5442749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상품 관리 생성 페이지 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상품 등록 기능 코드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37" y="2345083"/>
            <a:ext cx="5820188" cy="28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25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상품 관리 조회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7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5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60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6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주문 관리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2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주문 관리 상세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6" y="1270624"/>
            <a:ext cx="4791176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853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056282"/>
              </p:ext>
            </p:extLst>
          </p:nvPr>
        </p:nvGraphicFramePr>
        <p:xfrm>
          <a:off x="3015762" y="1266096"/>
          <a:ext cx="6207368" cy="477422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103684">
                  <a:extLst>
                    <a:ext uri="{9D8B030D-6E8A-4147-A177-3AD203B41FA5}">
                      <a16:colId xmlns:a16="http://schemas.microsoft.com/office/drawing/2014/main" val="551590859"/>
                    </a:ext>
                  </a:extLst>
                </a:gridCol>
                <a:gridCol w="3103684">
                  <a:extLst>
                    <a:ext uri="{9D8B030D-6E8A-4147-A177-3AD203B41FA5}">
                      <a16:colId xmlns:a16="http://schemas.microsoft.com/office/drawing/2014/main" val="2987781322"/>
                    </a:ext>
                  </a:extLst>
                </a:gridCol>
              </a:tblGrid>
              <a:tr h="596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개발 환경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활용 도구 및 기술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66731"/>
                  </a:ext>
                </a:extLst>
              </a:tr>
              <a:tr h="596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운영체제</a:t>
                      </a:r>
                      <a:endParaRPr lang="ko-KR" altLang="en-US" sz="11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Windows</a:t>
                      </a:r>
                      <a:r>
                        <a:rPr lang="en-US" altLang="ko-KR" sz="1100" baseline="0" dirty="0" smtClean="0"/>
                        <a:t> 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279814"/>
                  </a:ext>
                </a:extLst>
              </a:tr>
              <a:tr h="5967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데이터베이스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Maria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DB, AWS RDS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05943"/>
                  </a:ext>
                </a:extLst>
              </a:tr>
              <a:tr h="5967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웹 어플리케이션 서버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Tomcat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73575"/>
                  </a:ext>
                </a:extLst>
              </a:tr>
              <a:tr h="5967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 개발 환경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Intelli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J, VS Code, Android Studio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240681"/>
                  </a:ext>
                </a:extLst>
              </a:tr>
              <a:tr h="5967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개발 언어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Java, Java Script,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HTML, CSS, </a:t>
                      </a:r>
                      <a:r>
                        <a:rPr lang="en-US" altLang="ko-KR" sz="11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Kotlin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035357"/>
                  </a:ext>
                </a:extLst>
              </a:tr>
              <a:tr h="5967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배포환경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EC2, </a:t>
                      </a:r>
                      <a:r>
                        <a:rPr lang="en-US" altLang="ko-KR" sz="11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Actions</a:t>
                      </a:r>
                      <a:b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en-US" altLang="ko-KR" sz="11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CodeDeploy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852201"/>
                  </a:ext>
                </a:extLst>
              </a:tr>
              <a:tr h="5967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웹 프레임워크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Springboot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85638"/>
                  </a:ext>
                </a:extLst>
              </a:tr>
            </a:tbl>
          </a:graphicData>
        </a:graphic>
      </p:graphicFrame>
      <p:sp>
        <p:nvSpPr>
          <p:cNvPr id="8" name="제목 4"/>
          <p:cNvSpPr>
            <a:spLocks noGrp="1"/>
          </p:cNvSpPr>
          <p:nvPr>
            <p:ph type="title"/>
          </p:nvPr>
        </p:nvSpPr>
        <p:spPr>
          <a:xfrm>
            <a:off x="597890" y="435465"/>
            <a:ext cx="1289538" cy="558067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개발 환경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6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6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리뷰 관리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5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20" y="1270624"/>
            <a:ext cx="4791176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92" y="1270624"/>
            <a:ext cx="4791176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리뷰 관리 상세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3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20" y="1270624"/>
            <a:ext cx="4791176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4053242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리뷰 관리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답변 및 노출 상태 변경 기능 코드 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69" y="2350951"/>
            <a:ext cx="5767756" cy="28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6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253142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공지 사항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공지사항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상세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83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32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253142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공지사항 예약 노출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8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11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253142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공지사항 예약 노출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8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69" y="2345416"/>
            <a:ext cx="5767756" cy="28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8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69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문의 사항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0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문의 사항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상세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6" y="1270624"/>
            <a:ext cx="4791176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28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8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카테고리 추가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삭제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85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6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8" y="1270624"/>
            <a:ext cx="5087848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카테고리 추가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61" y="1270624"/>
            <a:ext cx="5758963" cy="417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61" y="5510412"/>
            <a:ext cx="5800351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597890" y="435465"/>
            <a:ext cx="1289538" cy="558067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메뉴 트리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쇼핑몰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797539"/>
              </p:ext>
            </p:extLst>
          </p:nvPr>
        </p:nvGraphicFramePr>
        <p:xfrm>
          <a:off x="597890" y="1198441"/>
          <a:ext cx="1094641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메뉴 트리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1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/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000"/>
              <a:t>화면 구성 </a:t>
            </a:r>
            <a:r>
              <a:rPr lang="ko-KR" altLang="en-US" sz="1000">
                <a:solidFill>
                  <a:schemeClr val="bg2">
                    <a:lumMod val="75000"/>
                  </a:schemeClr>
                </a:solidFill>
              </a:rPr>
              <a:t>안드로이드 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46633" y="181549"/>
            <a:ext cx="50141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HY동녘M"/>
                <a:ea typeface="HY동녘M"/>
              </a:rPr>
              <a:t>개발 일정   개발 환경   메뉴 트리</a:t>
            </a:r>
            <a:r>
              <a:rPr lang="ko-KR" altLang="en-US" sz="1050">
                <a:solidFill>
                  <a:schemeClr val="accent4"/>
                </a:solidFill>
                <a:latin typeface="HY동녘M"/>
                <a:ea typeface="HY동녘M"/>
              </a:rPr>
              <a:t>  </a:t>
            </a:r>
            <a:r>
              <a:rPr lang="en-US" altLang="ko-KR" sz="1050">
                <a:solidFill>
                  <a:schemeClr val="accent4"/>
                </a:solidFill>
                <a:latin typeface="HY동녘M"/>
                <a:ea typeface="HY동녘M"/>
              </a:rPr>
              <a:t> </a:t>
            </a:r>
            <a:r>
              <a:rPr lang="ko-KR" altLang="en-US" sz="1050">
                <a:solidFill>
                  <a:schemeClr val="accent4"/>
                </a:solidFill>
                <a:latin typeface="HY동녘M"/>
                <a:ea typeface="HY동녘M"/>
              </a:rPr>
              <a:t>화면구성  </a:t>
            </a:r>
            <a:r>
              <a:rPr lang="ko-KR" altLang="en-US" sz="1050">
                <a:latin typeface="HY동녘M"/>
                <a:ea typeface="HY동녘M"/>
              </a:rPr>
              <a:t> </a:t>
            </a:r>
            <a:r>
              <a:rPr lang="en-US" altLang="ko-KR" sz="1050">
                <a:latin typeface="HY동녘M"/>
                <a:ea typeface="HY동녘M"/>
              </a:rPr>
              <a:t>ERD,</a:t>
            </a:r>
            <a:r>
              <a:rPr lang="ko-KR" altLang="en-US" sz="1050">
                <a:latin typeface="HY동녘M"/>
                <a:ea typeface="HY동녘M"/>
              </a:rPr>
              <a:t>테이블 명세서   기능 분해도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6700" y="1270624"/>
            <a:ext cx="2267959" cy="5039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67881" y="1270624"/>
            <a:ext cx="2267959" cy="5039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29061" y="1270624"/>
            <a:ext cx="2267959" cy="50399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04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배포 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AWS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배포 과정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9" y="2923051"/>
            <a:ext cx="10058400" cy="398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9" y="3694320"/>
            <a:ext cx="8600000" cy="8857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9" y="4952891"/>
            <a:ext cx="10058400" cy="12561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9" y="1366388"/>
            <a:ext cx="2090447" cy="1253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34395" y="254030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EC2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28854" y="338509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RDS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44728" y="455672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CodeDeploy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0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57144802195542088/1088711296351993886/b2d9997272b943d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8" y="1248507"/>
            <a:ext cx="11526717" cy="52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4"/>
          <p:cNvSpPr txBox="1"/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000" dirty="0" smtClean="0"/>
              <a:t>ERD, </a:t>
            </a:r>
            <a:r>
              <a:rPr lang="ko-KR" altLang="en-US" sz="2000" dirty="0" smtClean="0"/>
              <a:t>테이블 명세서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081714" y="2637692"/>
            <a:ext cx="244098" cy="588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7602274" y="2637692"/>
            <a:ext cx="513024" cy="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516922" y="3896029"/>
            <a:ext cx="747346" cy="22907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088673" y="3171621"/>
            <a:ext cx="13189" cy="16530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426279" y="4817374"/>
            <a:ext cx="339152" cy="3437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690150" y="5314545"/>
            <a:ext cx="374997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602274" y="2935981"/>
            <a:ext cx="550750" cy="40094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8016029" y="4325165"/>
            <a:ext cx="270297" cy="17721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9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/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anchor="b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err="1"/>
              <a:t>mariaDB</a:t>
            </a:r>
            <a:r>
              <a:rPr lang="en-US" altLang="ko-KR" sz="2000" dirty="0"/>
              <a:t> </a:t>
            </a:r>
            <a:r>
              <a:rPr lang="ko-KR" altLang="en-US" sz="2000" dirty="0"/>
              <a:t>주문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상세테이블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081714" y="2637692"/>
            <a:ext cx="244098" cy="588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7602274" y="2637692"/>
            <a:ext cx="513024" cy="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516922" y="3896029"/>
            <a:ext cx="747346" cy="22907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088673" y="3171621"/>
            <a:ext cx="13189" cy="16530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426279" y="4817374"/>
            <a:ext cx="339152" cy="34371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690150" y="5314545"/>
            <a:ext cx="374997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602274" y="2935981"/>
            <a:ext cx="550750" cy="40094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8016029" y="4325165"/>
            <a:ext cx="270297" cy="17721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9293" y="1495446"/>
            <a:ext cx="8085137" cy="480116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95D1F-7DC2-4615-A774-CF49A25B48D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기능 분해도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사용자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936546"/>
              </p:ext>
            </p:extLst>
          </p:nvPr>
        </p:nvGraphicFramePr>
        <p:xfrm>
          <a:off x="351692" y="1269291"/>
          <a:ext cx="11517923" cy="5114369"/>
        </p:xfrm>
        <a:graphic>
          <a:graphicData uri="http://schemas.openxmlformats.org/drawingml/2006/table">
            <a:tbl>
              <a:tblPr/>
              <a:tblGrid>
                <a:gridCol w="1424354">
                  <a:extLst>
                    <a:ext uri="{9D8B030D-6E8A-4147-A177-3AD203B41FA5}">
                      <a16:colId xmlns:a16="http://schemas.microsoft.com/office/drawing/2014/main" val="958102000"/>
                    </a:ext>
                  </a:extLst>
                </a:gridCol>
                <a:gridCol w="1441939">
                  <a:extLst>
                    <a:ext uri="{9D8B030D-6E8A-4147-A177-3AD203B41FA5}">
                      <a16:colId xmlns:a16="http://schemas.microsoft.com/office/drawing/2014/main" val="1948327549"/>
                    </a:ext>
                  </a:extLst>
                </a:gridCol>
                <a:gridCol w="1450730">
                  <a:extLst>
                    <a:ext uri="{9D8B030D-6E8A-4147-A177-3AD203B41FA5}">
                      <a16:colId xmlns:a16="http://schemas.microsoft.com/office/drawing/2014/main" val="1418822549"/>
                    </a:ext>
                  </a:extLst>
                </a:gridCol>
                <a:gridCol w="7200900">
                  <a:extLst>
                    <a:ext uri="{9D8B030D-6E8A-4147-A177-3AD203B41FA5}">
                      <a16:colId xmlns:a16="http://schemas.microsoft.com/office/drawing/2014/main" val="841991463"/>
                    </a:ext>
                  </a:extLst>
                </a:gridCol>
              </a:tblGrid>
              <a:tr h="28694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5860" marR="35860" marT="9914" marB="991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 기능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056335"/>
                  </a:ext>
                </a:extLst>
              </a:tr>
              <a:tr h="225388">
                <a:tc rowSpan="2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페이지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검색어와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일치하는 상품들을 정렬해준다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317586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정렬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제품을 원하는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 순서대로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나열해준다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65126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상단 탭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누르면 맨 위 페이지로 올려준다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912069"/>
                  </a:ext>
                </a:extLst>
              </a:tr>
              <a:tr h="24876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버튼을 누르면 해당 상품을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장바구니에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제품을 담아준다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386354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제품상세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옵션 선택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상품의 원하는 색상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사이즈로 선택하게 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731131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구매하고자 하는 제품을 장바구니에 넣어준다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710616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후기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제품을 구매한 회원들의 리뷰를 보여준다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800175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제품에 관련된 문의사항을 조회 및 작성할 수 있도록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875692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옵션 수정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관련 옵션을 수정할 수 있도록 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704243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장바구니에 담은 제품을 삭제해준다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856751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적립금 사용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적립금 사용 시 결제금액에서 적립금만큼 할인해준다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098482"/>
                  </a:ext>
                </a:extLst>
              </a:tr>
              <a:tr h="22522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 전체 동의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체크박스를 클릭하지 않으면 결제 진행되지 않도록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6242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결제하기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상품을 결제한다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61778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중복 확인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기존 등록된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중복 되는지 확인해준다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238154"/>
                  </a:ext>
                </a:extLst>
              </a:tr>
              <a:tr h="24181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재입력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본인이 등록하고자 하는 비밀번호와 일치하는지 확인해준다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547924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가입하기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입력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필수동의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체크를 하면 회원가입 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903892"/>
                  </a:ext>
                </a:extLst>
              </a:tr>
              <a:tr h="230177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정보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한 회원의 비밀번호 재입력 후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정보를 보여준 뒤 변경하고 싶은 정보는 변경해준다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927156"/>
                  </a:ext>
                </a:extLst>
              </a:tr>
              <a:tr h="268030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나의 </a:t>
                      </a:r>
                      <a:r>
                        <a:rPr lang="ko-KR" altLang="en-US" sz="9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후기내역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내가 등록한 후기들만 모아서 정렬한다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034007"/>
                  </a:ext>
                </a:extLst>
              </a:tr>
              <a:tr h="248666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나의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내역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내가 등록한 상품문의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Q&amp;A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목록을 정렬한다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067436"/>
                  </a:ext>
                </a:extLst>
              </a:tr>
              <a:tr h="208877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 상태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입금대기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배송준비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배송중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배송완료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환불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교환 버튼을 누르면 해당 단계에 있는 제품을 보여준다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478216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정보</a:t>
                      </a: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상품 주문 상세 내역을 보여준다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860" marR="35860" marT="9914" marB="99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4309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 분해도</a:t>
            </a:r>
          </a:p>
        </p:txBody>
      </p:sp>
    </p:spTree>
    <p:extLst>
      <p:ext uri="{BB962C8B-B14F-4D97-AF65-F5344CB8AC3E}">
        <p14:creationId xmlns:p14="http://schemas.microsoft.com/office/powerpoint/2010/main" val="395522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기능 분해도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사용자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6222603"/>
              </p:ext>
            </p:extLst>
          </p:nvPr>
        </p:nvGraphicFramePr>
        <p:xfrm>
          <a:off x="342901" y="1274884"/>
          <a:ext cx="11517922" cy="2211455"/>
        </p:xfrm>
        <a:graphic>
          <a:graphicData uri="http://schemas.openxmlformats.org/drawingml/2006/table">
            <a:tbl>
              <a:tblPr/>
              <a:tblGrid>
                <a:gridCol w="1441937">
                  <a:extLst>
                    <a:ext uri="{9D8B030D-6E8A-4147-A177-3AD203B41FA5}">
                      <a16:colId xmlns:a16="http://schemas.microsoft.com/office/drawing/2014/main" val="4117437595"/>
                    </a:ext>
                  </a:extLst>
                </a:gridCol>
                <a:gridCol w="1433147">
                  <a:extLst>
                    <a:ext uri="{9D8B030D-6E8A-4147-A177-3AD203B41FA5}">
                      <a16:colId xmlns:a16="http://schemas.microsoft.com/office/drawing/2014/main" val="1891628340"/>
                    </a:ext>
                  </a:extLst>
                </a:gridCol>
                <a:gridCol w="1450730">
                  <a:extLst>
                    <a:ext uri="{9D8B030D-6E8A-4147-A177-3AD203B41FA5}">
                      <a16:colId xmlns:a16="http://schemas.microsoft.com/office/drawing/2014/main" val="3931462122"/>
                    </a:ext>
                  </a:extLst>
                </a:gridCol>
                <a:gridCol w="7192108">
                  <a:extLst>
                    <a:ext uri="{9D8B030D-6E8A-4147-A177-3AD203B41FA5}">
                      <a16:colId xmlns:a16="http://schemas.microsoft.com/office/drawing/2014/main" val="3199595057"/>
                    </a:ext>
                  </a:extLst>
                </a:gridCol>
              </a:tblGrid>
              <a:tr h="28135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세부 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20798"/>
                  </a:ext>
                </a:extLst>
              </a:tr>
              <a:tr h="264215">
                <a:tc rowSpan="7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 페이지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Q&amp;A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게시판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문의 작성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원하는 카테고리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비밀글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공개글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여부를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후 문의를 등록해준다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580046"/>
                  </a:ext>
                </a:extLst>
              </a:tr>
              <a:tr h="2690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Q&amp;A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삭제해준다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475066"/>
                  </a:ext>
                </a:extLst>
              </a:tr>
              <a:tr h="2642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Q&amp;A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수정해준다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754279"/>
                  </a:ext>
                </a:extLst>
              </a:tr>
              <a:tr h="26421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로그인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아이디 찾기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성함과 연락처를 입력하면 해당하는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알려준다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962167"/>
                  </a:ext>
                </a:extLst>
              </a:tr>
              <a:tr h="26421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비밀번호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찾기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가입시 입력한 이메일 주소와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입력하면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입력한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메일로 임시 비밀번호를 발급해준다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781700"/>
                  </a:ext>
                </a:extLst>
              </a:tr>
              <a:tr h="232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후기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제품을 구매한 사용자들의 리뷰를 보여준다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506648"/>
                  </a:ext>
                </a:extLst>
              </a:tr>
              <a:tr h="348938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비회원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주문조회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주문 시 입력한 연락처와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주문자명을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입력하면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주문내역을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보여준다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08498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 분해도</a:t>
            </a:r>
          </a:p>
        </p:txBody>
      </p:sp>
    </p:spTree>
    <p:extLst>
      <p:ext uri="{BB962C8B-B14F-4D97-AF65-F5344CB8AC3E}">
        <p14:creationId xmlns:p14="http://schemas.microsoft.com/office/powerpoint/2010/main" val="327215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기능 분해도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관리자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72989"/>
              </p:ext>
            </p:extLst>
          </p:nvPr>
        </p:nvGraphicFramePr>
        <p:xfrm>
          <a:off x="334109" y="1274885"/>
          <a:ext cx="11526716" cy="4521534"/>
        </p:xfrm>
        <a:graphic>
          <a:graphicData uri="http://schemas.openxmlformats.org/drawingml/2006/table">
            <a:tbl>
              <a:tblPr/>
              <a:tblGrid>
                <a:gridCol w="1450729">
                  <a:extLst>
                    <a:ext uri="{9D8B030D-6E8A-4147-A177-3AD203B41FA5}">
                      <a16:colId xmlns:a16="http://schemas.microsoft.com/office/drawing/2014/main" val="2110398393"/>
                    </a:ext>
                  </a:extLst>
                </a:gridCol>
                <a:gridCol w="1433147">
                  <a:extLst>
                    <a:ext uri="{9D8B030D-6E8A-4147-A177-3AD203B41FA5}">
                      <a16:colId xmlns:a16="http://schemas.microsoft.com/office/drawing/2014/main" val="1160248252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3629311574"/>
                    </a:ext>
                  </a:extLst>
                </a:gridCol>
                <a:gridCol w="7200902">
                  <a:extLst>
                    <a:ext uri="{9D8B030D-6E8A-4147-A177-3AD203B41FA5}">
                      <a16:colId xmlns:a16="http://schemas.microsoft.com/office/drawing/2014/main" val="1632425331"/>
                    </a:ext>
                  </a:extLst>
                </a:gridCol>
              </a:tblGrid>
              <a:tr h="29014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분류</a:t>
                      </a:r>
                    </a:p>
                  </a:txBody>
                  <a:tcPr marL="24858" marR="24858" marT="6873" marB="687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세부 기능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103175"/>
                  </a:ext>
                </a:extLst>
              </a:tr>
              <a:tr h="225100">
                <a:tc rowSpan="16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 페이지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 관리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 상태 변경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 활동 상태를 변경한다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3101"/>
                  </a:ext>
                </a:extLst>
              </a:tr>
              <a:tr h="225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바뀐 정보로 저장한다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189129"/>
                  </a:ext>
                </a:extLst>
              </a:tr>
              <a:tr h="28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상품 관리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카테고리별 검색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카테고리에 해당하고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검색어와 일치하는 상품을 보여준다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774131"/>
                  </a:ext>
                </a:extLst>
              </a:tr>
              <a:tr h="225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생성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새로운 상품을 추가한다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641834"/>
                  </a:ext>
                </a:extLst>
              </a:tr>
              <a:tr h="225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기존 등록되어 있던 상품을 삭제한다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592546"/>
                  </a:ext>
                </a:extLst>
              </a:tr>
              <a:tr h="28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 선택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관리자의 컴퓨터에 등록되어 있던 파일을 업로드한다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93109"/>
                  </a:ext>
                </a:extLst>
              </a:tr>
              <a:tr h="28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상품 리뷰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보러가기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상품의 상품 리뷰 페이지로 이동한다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973548"/>
                  </a:ext>
                </a:extLst>
              </a:tr>
              <a:tr h="225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수정한 내용으로 바꾸어 저장한다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80817"/>
                  </a:ext>
                </a:extLst>
              </a:tr>
              <a:tr h="225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상품 데이터를 삭제한다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054952"/>
                  </a:ext>
                </a:extLst>
              </a:tr>
              <a:tr h="365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주문 관리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상태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해당하는 정보로 상태를 변경할 수 있도록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07087"/>
                  </a:ext>
                </a:extLst>
              </a:tr>
              <a:tr h="28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리뷰 관리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리뷰 공개여부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공개된 글을 비공개로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비공개 글을 공개로 전환할 수 있다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641200"/>
                  </a:ext>
                </a:extLst>
              </a:tr>
              <a:tr h="2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공지 사항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 노출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글을 작성 후 등록하여도 예약한 날짜와 시간에 맞춰서 업로드 되도록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33994"/>
                  </a:ext>
                </a:extLst>
              </a:tr>
              <a:tr h="225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 내용으로 수정한다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003684"/>
                  </a:ext>
                </a:extLst>
              </a:tr>
              <a:tr h="28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문의 사항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비밀글 여부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글이 비밀글로 등록되었는지 확인할 수 있도록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205"/>
                  </a:ext>
                </a:extLst>
              </a:tr>
              <a:tr h="303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답변 여부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관리자가 답변을 달았는지 확인할 수 있도록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763531"/>
                  </a:ext>
                </a:extLst>
              </a:tr>
              <a:tr h="3735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카테고리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카테고리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카테고리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추가할 카테고리를 작성 후 등록시켜준다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858" marR="24858" marT="6873" marB="68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14598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 분해도</a:t>
            </a:r>
          </a:p>
        </p:txBody>
      </p:sp>
    </p:spTree>
    <p:extLst>
      <p:ext uri="{BB962C8B-B14F-4D97-AF65-F5344CB8AC3E}">
        <p14:creationId xmlns:p14="http://schemas.microsoft.com/office/powerpoint/2010/main" val="31602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시연 영상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 분해도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99160" y="2879000"/>
            <a:ext cx="513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시연 영상 </a:t>
            </a:r>
            <a:r>
              <a:rPr lang="ko-KR" altLang="en-US" dirty="0" err="1" smtClean="0">
                <a:hlinkClick r:id="rId3"/>
              </a:rPr>
              <a:t>보러가기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597890" y="435465"/>
            <a:ext cx="1289538" cy="558067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메뉴 트리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관리자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452697"/>
              </p:ext>
            </p:extLst>
          </p:nvPr>
        </p:nvGraphicFramePr>
        <p:xfrm>
          <a:off x="597890" y="1198441"/>
          <a:ext cx="1094641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MySoho.com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메뉴 트리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6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메인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" y="1275326"/>
            <a:ext cx="3344299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92" y="1266090"/>
            <a:ext cx="3344299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87" y="1275326"/>
            <a:ext cx="3344299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17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8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26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검색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 페이지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3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54" y="1270624"/>
            <a:ext cx="7359620" cy="26020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5" y="1270624"/>
            <a:ext cx="334953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597889" y="435465"/>
            <a:ext cx="3094880" cy="558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 구성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검색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 페이지 검색 기능 코드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54" y="3872637"/>
            <a:ext cx="7359620" cy="12948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54" y="5167464"/>
            <a:ext cx="735962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2375</Words>
  <Application>Microsoft Office PowerPoint</Application>
  <PresentationFormat>와이드스크린</PresentationFormat>
  <Paragraphs>425</Paragraphs>
  <Slides>57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HY동녘M</vt:lpstr>
      <vt:lpstr>HY중고딕</vt:lpstr>
      <vt:lpstr>맑은 고딕</vt:lpstr>
      <vt:lpstr>Arial</vt:lpstr>
      <vt:lpstr>Office 테마</vt:lpstr>
      <vt:lpstr>PowerPoint 프레젠테이션</vt:lpstr>
      <vt:lpstr>Contents</vt:lpstr>
      <vt:lpstr>개발 일정</vt:lpstr>
      <vt:lpstr>개발 환경</vt:lpstr>
      <vt:lpstr>메뉴 트리(쇼핑몰)</vt:lpstr>
      <vt:lpstr>메뉴 트리(관리자)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97</cp:revision>
  <dcterms:created xsi:type="dcterms:W3CDTF">2023-03-17T06:45:52Z</dcterms:created>
  <dcterms:modified xsi:type="dcterms:W3CDTF">2023-05-19T01:45:21Z</dcterms:modified>
  <cp:version/>
</cp:coreProperties>
</file>